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73080EE-5EC2-4238-B886-47B372AB74FD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8AF95B5-87C1-4024-A3EF-CCD2E8D46D53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80EE-5EC2-4238-B886-47B372AB74FD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95B5-87C1-4024-A3EF-CCD2E8D46D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80EE-5EC2-4238-B886-47B372AB74FD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95B5-87C1-4024-A3EF-CCD2E8D46D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3080EE-5EC2-4238-B886-47B372AB74FD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AF95B5-87C1-4024-A3EF-CCD2E8D46D53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3080EE-5EC2-4238-B886-47B372AB74FD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8AF95B5-87C1-4024-A3EF-CCD2E8D46D53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80EE-5EC2-4238-B886-47B372AB74FD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95B5-87C1-4024-A3EF-CCD2E8D46D53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80EE-5EC2-4238-B886-47B372AB74FD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95B5-87C1-4024-A3EF-CCD2E8D46D53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3080EE-5EC2-4238-B886-47B372AB74FD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AF95B5-87C1-4024-A3EF-CCD2E8D46D5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80EE-5EC2-4238-B886-47B372AB74FD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95B5-87C1-4024-A3EF-CCD2E8D46D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3080EE-5EC2-4238-B886-47B372AB74FD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AF95B5-87C1-4024-A3EF-CCD2E8D46D53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3080EE-5EC2-4238-B886-47B372AB74FD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AF95B5-87C1-4024-A3EF-CCD2E8D46D53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73080EE-5EC2-4238-B886-47B372AB74FD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AF95B5-87C1-4024-A3EF-CCD2E8D46D5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SPEAKING ACTIVITY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ACTIVATE YOUR GRAMMAR AND VOCABULARY!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1332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s-ES" b="1" dirty="0" smtClean="0">
                <a:solidFill>
                  <a:srgbClr val="002060"/>
                </a:solidFill>
              </a:rPr>
              <a:t>ROLES AND MATERAL NEEDED</a:t>
            </a:r>
            <a:endParaRPr lang="es-ES" b="1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2816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535" y="1772816"/>
            <a:ext cx="1825377" cy="1825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476916" y="1167819"/>
            <a:ext cx="1365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FACILITATOR</a:t>
            </a:r>
            <a:endParaRPr lang="es-ES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6017521" y="1196752"/>
            <a:ext cx="1141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SPEAKERS</a:t>
            </a:r>
            <a:endParaRPr lang="es-E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179512" y="3854084"/>
            <a:ext cx="39604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“</a:t>
            </a:r>
            <a:r>
              <a:rPr lang="es-ES" dirty="0" err="1" smtClean="0"/>
              <a:t>Topic-based</a:t>
            </a:r>
            <a:r>
              <a:rPr lang="es-ES" dirty="0" smtClean="0"/>
              <a:t>” </a:t>
            </a:r>
            <a:r>
              <a:rPr lang="es-ES" dirty="0" err="1" smtClean="0"/>
              <a:t>worksheet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topic</a:t>
            </a:r>
            <a:r>
              <a:rPr lang="es-ES" dirty="0" smtClean="0"/>
              <a:t> at </a:t>
            </a:r>
            <a:r>
              <a:rPr lang="es-ES" dirty="0" err="1" smtClean="0"/>
              <a:t>hand</a:t>
            </a: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 smtClean="0"/>
              <a:t>Tokens</a:t>
            </a:r>
            <a:r>
              <a:rPr lang="es-ES" dirty="0" smtClean="0"/>
              <a:t> to be </a:t>
            </a:r>
            <a:r>
              <a:rPr lang="es-ES" dirty="0" err="1" smtClean="0"/>
              <a:t>handed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vocabulary</a:t>
            </a:r>
            <a:r>
              <a:rPr lang="es-ES" dirty="0" smtClean="0"/>
              <a:t> /</a:t>
            </a:r>
            <a:r>
              <a:rPr lang="es-ES" dirty="0" err="1" smtClean="0"/>
              <a:t>grammar</a:t>
            </a: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Pen and </a:t>
            </a:r>
            <a:r>
              <a:rPr lang="es-ES" dirty="0" err="1" smtClean="0"/>
              <a:t>paper</a:t>
            </a:r>
            <a:r>
              <a:rPr lang="es-ES" dirty="0" smtClean="0"/>
              <a:t> to </a:t>
            </a:r>
            <a:r>
              <a:rPr lang="es-ES" dirty="0" err="1" smtClean="0"/>
              <a:t>take</a:t>
            </a:r>
            <a:r>
              <a:rPr lang="es-ES" dirty="0" smtClean="0"/>
              <a:t> notes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4860032" y="3891683"/>
            <a:ext cx="39604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“</a:t>
            </a:r>
            <a:r>
              <a:rPr lang="es-ES" dirty="0" err="1" smtClean="0"/>
              <a:t>Topic-based</a:t>
            </a:r>
            <a:r>
              <a:rPr lang="es-ES" dirty="0" smtClean="0"/>
              <a:t>” </a:t>
            </a:r>
            <a:r>
              <a:rPr lang="es-ES" dirty="0" err="1" smtClean="0"/>
              <a:t>worksheets</a:t>
            </a:r>
            <a:r>
              <a:rPr lang="es-ES" dirty="0" smtClean="0"/>
              <a:t> (</a:t>
            </a:r>
            <a:r>
              <a:rPr lang="es-ES" dirty="0" err="1" smtClean="0"/>
              <a:t>all</a:t>
            </a:r>
            <a:r>
              <a:rPr lang="es-ES" dirty="0" smtClean="0"/>
              <a:t> of </a:t>
            </a:r>
            <a:r>
              <a:rPr lang="es-ES" dirty="0" err="1" smtClean="0"/>
              <a:t>them</a:t>
            </a:r>
            <a:r>
              <a:rPr lang="es-E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 smtClean="0"/>
              <a:t>Sticks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grammar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to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Pen and </a:t>
            </a:r>
            <a:r>
              <a:rPr lang="es-ES" dirty="0" err="1" smtClean="0"/>
              <a:t>paper</a:t>
            </a:r>
            <a:r>
              <a:rPr lang="es-ES" dirty="0" smtClean="0"/>
              <a:t> to </a:t>
            </a:r>
            <a:r>
              <a:rPr lang="es-ES" dirty="0" err="1" smtClean="0"/>
              <a:t>take</a:t>
            </a:r>
            <a:r>
              <a:rPr lang="es-ES" dirty="0" smtClean="0"/>
              <a:t> notes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065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/>
          <a:lstStyle/>
          <a:p>
            <a:r>
              <a:rPr lang="es-ES" b="1" dirty="0" smtClean="0">
                <a:solidFill>
                  <a:srgbClr val="002060"/>
                </a:solidFill>
              </a:rPr>
              <a:t>WHAT DO YOU HAVE TO DO?</a:t>
            </a:r>
            <a:endParaRPr lang="es-ES" b="1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47" y="1208862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303" y="1145347"/>
            <a:ext cx="1825377" cy="1825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259632" y="798487"/>
            <a:ext cx="1365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FACILITATOR</a:t>
            </a:r>
            <a:endParaRPr lang="es-ES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6012289" y="735885"/>
            <a:ext cx="1141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SPEAKERS</a:t>
            </a:r>
            <a:endParaRPr lang="es-E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179512" y="3140968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 smtClean="0"/>
              <a:t>Choose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tables</a:t>
            </a: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to </a:t>
            </a:r>
            <a:r>
              <a:rPr lang="es-ES" dirty="0" err="1" smtClean="0"/>
              <a:t>ask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students</a:t>
            </a:r>
            <a:r>
              <a:rPr lang="es-ES" dirty="0" smtClean="0"/>
              <a:t> </a:t>
            </a:r>
            <a:r>
              <a:rPr lang="es-ES" dirty="0" err="1" smtClean="0"/>
              <a:t>coming</a:t>
            </a:r>
            <a:r>
              <a:rPr lang="es-ES" dirty="0" smtClean="0"/>
              <a:t> to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table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worksheet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could</a:t>
            </a:r>
            <a:r>
              <a:rPr lang="es-ES" dirty="0" smtClean="0"/>
              <a:t> come to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mind</a:t>
            </a:r>
            <a:r>
              <a:rPr lang="es-ES" dirty="0" smtClean="0"/>
              <a:t> so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discuss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topic</a:t>
            </a:r>
            <a:r>
              <a:rPr lang="es-E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 smtClean="0"/>
              <a:t>Take</a:t>
            </a:r>
            <a:r>
              <a:rPr lang="es-ES" dirty="0" smtClean="0"/>
              <a:t> notes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relevant</a:t>
            </a:r>
            <a:r>
              <a:rPr lang="es-ES" dirty="0" smtClean="0"/>
              <a:t> </a:t>
            </a:r>
            <a:r>
              <a:rPr lang="es-ES" dirty="0" err="1" smtClean="0"/>
              <a:t>vocabulary</a:t>
            </a:r>
            <a:r>
              <a:rPr lang="es-ES" dirty="0" smtClean="0"/>
              <a:t> </a:t>
            </a:r>
            <a:r>
              <a:rPr lang="es-ES" dirty="0" err="1" smtClean="0"/>
              <a:t>each</a:t>
            </a:r>
            <a:r>
              <a:rPr lang="es-ES" dirty="0" smtClean="0"/>
              <a:t> of </a:t>
            </a:r>
            <a:r>
              <a:rPr lang="es-ES" dirty="0" err="1" smtClean="0"/>
              <a:t>them</a:t>
            </a:r>
            <a:r>
              <a:rPr lang="es-ES" dirty="0" smtClean="0"/>
              <a:t> uses.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At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end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round </a:t>
            </a:r>
            <a:r>
              <a:rPr lang="es-ES" dirty="0" err="1" smtClean="0"/>
              <a:t>give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tokens</a:t>
            </a:r>
            <a:r>
              <a:rPr lang="es-ES" dirty="0" smtClean="0"/>
              <a:t> </a:t>
            </a:r>
            <a:r>
              <a:rPr lang="es-ES" dirty="0" err="1" smtClean="0"/>
              <a:t>according</a:t>
            </a:r>
            <a:r>
              <a:rPr lang="es-ES" dirty="0" smtClean="0"/>
              <a:t> to </a:t>
            </a:r>
            <a:r>
              <a:rPr lang="es-ES" dirty="0" err="1" smtClean="0"/>
              <a:t>their</a:t>
            </a:r>
            <a:r>
              <a:rPr lang="es-ES" dirty="0" smtClean="0"/>
              <a:t> performance: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/>
              <a:t>4 </a:t>
            </a:r>
            <a:r>
              <a:rPr lang="es-ES" dirty="0" err="1" smtClean="0"/>
              <a:t>relevant</a:t>
            </a:r>
            <a:r>
              <a:rPr lang="es-ES" dirty="0" smtClean="0"/>
              <a:t> </a:t>
            </a:r>
            <a:r>
              <a:rPr lang="es-ES" dirty="0" err="1" smtClean="0"/>
              <a:t>words</a:t>
            </a:r>
            <a:r>
              <a:rPr lang="es-ES" dirty="0" smtClean="0"/>
              <a:t>= 1 </a:t>
            </a:r>
            <a:r>
              <a:rPr lang="es-ES" dirty="0" err="1" smtClean="0"/>
              <a:t>token</a:t>
            </a:r>
            <a:endParaRPr lang="es-E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/>
              <a:t>1 </a:t>
            </a:r>
            <a:r>
              <a:rPr lang="es-ES" dirty="0" err="1" smtClean="0"/>
              <a:t>stick-structure</a:t>
            </a:r>
            <a:r>
              <a:rPr lang="es-ES" dirty="0" smtClean="0"/>
              <a:t>= 1 </a:t>
            </a:r>
            <a:r>
              <a:rPr lang="es-ES" dirty="0" err="1" smtClean="0"/>
              <a:t>token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err="1" smtClean="0"/>
          </a:p>
        </p:txBody>
      </p:sp>
      <p:sp>
        <p:nvSpPr>
          <p:cNvPr id="9" name="8 CuadroTexto"/>
          <p:cNvSpPr txBox="1"/>
          <p:nvPr/>
        </p:nvSpPr>
        <p:spPr>
          <a:xfrm>
            <a:off x="4862514" y="3140968"/>
            <a:ext cx="39604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Pick a </a:t>
            </a:r>
            <a:r>
              <a:rPr lang="es-ES" dirty="0" err="1" smtClean="0"/>
              <a:t>table</a:t>
            </a: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discuss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are </a:t>
            </a:r>
            <a:r>
              <a:rPr lang="es-ES" dirty="0" err="1" smtClean="0"/>
              <a:t>going</a:t>
            </a:r>
            <a:r>
              <a:rPr lang="es-ES" dirty="0" smtClean="0"/>
              <a:t> to be </a:t>
            </a:r>
            <a:r>
              <a:rPr lang="es-ES" dirty="0" err="1" smtClean="0"/>
              <a:t>asked</a:t>
            </a: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Use </a:t>
            </a:r>
            <a:r>
              <a:rPr lang="es-ES" dirty="0" err="1" smtClean="0"/>
              <a:t>relevant</a:t>
            </a:r>
            <a:r>
              <a:rPr lang="es-ES" dirty="0" smtClean="0"/>
              <a:t> </a:t>
            </a:r>
            <a:r>
              <a:rPr lang="es-ES" dirty="0" err="1" smtClean="0"/>
              <a:t>vocabulary</a:t>
            </a:r>
            <a:r>
              <a:rPr lang="es-ES" dirty="0" smtClean="0"/>
              <a:t> (Use </a:t>
            </a:r>
            <a:r>
              <a:rPr lang="es-ES" dirty="0" err="1" smtClean="0"/>
              <a:t>the</a:t>
            </a:r>
            <a:r>
              <a:rPr lang="es-ES" dirty="0" smtClean="0"/>
              <a:t> “</a:t>
            </a:r>
            <a:r>
              <a:rPr lang="es-ES" dirty="0" err="1" smtClean="0"/>
              <a:t>Topic-based</a:t>
            </a:r>
            <a:r>
              <a:rPr lang="es-ES" dirty="0" smtClean="0"/>
              <a:t>” </a:t>
            </a:r>
            <a:r>
              <a:rPr lang="es-ES" dirty="0" err="1" smtClean="0"/>
              <a:t>worksheet</a:t>
            </a:r>
            <a:r>
              <a:rPr lang="es-E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Use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structures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stick</a:t>
            </a: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52384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es-ES" b="1" dirty="0" smtClean="0">
                <a:solidFill>
                  <a:srgbClr val="002060"/>
                </a:solidFill>
              </a:rPr>
              <a:t>AT THE END OF THE ROUNDS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TRADE YOUR TOKENS!</a:t>
            </a:r>
          </a:p>
          <a:p>
            <a:endParaRPr lang="es-ES" sz="1100" dirty="0"/>
          </a:p>
          <a:p>
            <a:pPr lvl="2"/>
            <a:r>
              <a:rPr lang="es-ES" sz="2800" dirty="0" smtClean="0"/>
              <a:t>1 TOKEN= 1 SWEET</a:t>
            </a:r>
          </a:p>
          <a:p>
            <a:pPr lvl="2"/>
            <a:r>
              <a:rPr lang="es-ES" sz="2800" dirty="0" smtClean="0"/>
              <a:t>2 TOKENS= BISCUIT/CHOCOLATE</a:t>
            </a:r>
          </a:p>
          <a:p>
            <a:pPr lvl="2"/>
            <a:r>
              <a:rPr lang="es-ES" sz="2800" dirty="0" smtClean="0"/>
              <a:t>3 TOKENS= DRINK</a:t>
            </a:r>
            <a:endParaRPr lang="es-ES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573016"/>
            <a:ext cx="3047380" cy="3047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99" y="4252404"/>
            <a:ext cx="3380101" cy="2264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72392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Personalizado 5">
      <a:dk1>
        <a:sysClr val="windowText" lastClr="000000"/>
      </a:dk1>
      <a:lt1>
        <a:sysClr val="window" lastClr="FFFFFF"/>
      </a:lt1>
      <a:dk2>
        <a:srgbClr val="000000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200</Words>
  <Application>Microsoft Office PowerPoint</Application>
  <PresentationFormat>Presentación en pantalla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Mirador</vt:lpstr>
      <vt:lpstr>SPEAKING ACTIVITY</vt:lpstr>
      <vt:lpstr>ROLES AND MATERAL NEEDED</vt:lpstr>
      <vt:lpstr>WHAT DO YOU HAVE TO DO?</vt:lpstr>
      <vt:lpstr>AT THE END OF THE ROUNDS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Mey</dc:creator>
  <cp:lastModifiedBy>Mey</cp:lastModifiedBy>
  <cp:revision>5</cp:revision>
  <dcterms:created xsi:type="dcterms:W3CDTF">2018-04-06T09:59:32Z</dcterms:created>
  <dcterms:modified xsi:type="dcterms:W3CDTF">2018-04-06T10:42:30Z</dcterms:modified>
</cp:coreProperties>
</file>