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18C1-BA6E-41FB-B2C7-B3A12B7539DB}" type="datetimeFigureOut">
              <a:rPr lang="es-ES" smtClean="0"/>
              <a:t>27/10/2017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92CE-7A0D-4B6C-964B-8B8E5472BA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3845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18C1-BA6E-41FB-B2C7-B3A12B7539DB}" type="datetimeFigureOut">
              <a:rPr lang="es-ES" smtClean="0"/>
              <a:t>27/10/2017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92CE-7A0D-4B6C-964B-8B8E5472BA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49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18C1-BA6E-41FB-B2C7-B3A12B7539DB}" type="datetimeFigureOut">
              <a:rPr lang="es-ES" smtClean="0"/>
              <a:t>27/10/2017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92CE-7A0D-4B6C-964B-8B8E5472BA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230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18C1-BA6E-41FB-B2C7-B3A12B7539DB}" type="datetimeFigureOut">
              <a:rPr lang="es-ES" smtClean="0"/>
              <a:t>27/10/2017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92CE-7A0D-4B6C-964B-8B8E5472BA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036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18C1-BA6E-41FB-B2C7-B3A12B7539DB}" type="datetimeFigureOut">
              <a:rPr lang="es-ES" smtClean="0"/>
              <a:t>27/10/2017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92CE-7A0D-4B6C-964B-8B8E5472BA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992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18C1-BA6E-41FB-B2C7-B3A12B7539DB}" type="datetimeFigureOut">
              <a:rPr lang="es-ES" smtClean="0"/>
              <a:t>27/10/2017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92CE-7A0D-4B6C-964B-8B8E5472BA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980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18C1-BA6E-41FB-B2C7-B3A12B7539DB}" type="datetimeFigureOut">
              <a:rPr lang="es-ES" smtClean="0"/>
              <a:t>27/10/2017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92CE-7A0D-4B6C-964B-8B8E5472BA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573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18C1-BA6E-41FB-B2C7-B3A12B7539DB}" type="datetimeFigureOut">
              <a:rPr lang="es-ES" smtClean="0"/>
              <a:t>27/10/2017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92CE-7A0D-4B6C-964B-8B8E5472BA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8458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18C1-BA6E-41FB-B2C7-B3A12B7539DB}" type="datetimeFigureOut">
              <a:rPr lang="es-ES" smtClean="0"/>
              <a:t>27/10/2017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92CE-7A0D-4B6C-964B-8B8E5472BA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7831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18C1-BA6E-41FB-B2C7-B3A12B7539DB}" type="datetimeFigureOut">
              <a:rPr lang="es-ES" smtClean="0"/>
              <a:t>27/10/2017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92CE-7A0D-4B6C-964B-8B8E5472BA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5079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18C1-BA6E-41FB-B2C7-B3A12B7539DB}" type="datetimeFigureOut">
              <a:rPr lang="es-ES" smtClean="0"/>
              <a:t>27/10/2017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92CE-7A0D-4B6C-964B-8B8E5472BA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8100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618C1-BA6E-41FB-B2C7-B3A12B7539DB}" type="datetimeFigureOut">
              <a:rPr lang="es-ES" smtClean="0"/>
              <a:t>27/10/2017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F92CE-7A0D-4B6C-964B-8B8E5472BA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39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qKrbn1W8Qj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fD2k9beP-4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Cup08wNYJ2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Autofit/>
          </a:bodyPr>
          <a:lstStyle/>
          <a:p>
            <a:r>
              <a:rPr lang="es-ES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SOCIETY</a:t>
            </a:r>
            <a:endParaRPr lang="es-ES" sz="9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Resultado de imagen de soci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869" y="4591340"/>
            <a:ext cx="40005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socie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56197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37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8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JOBS</a:t>
            </a:r>
            <a:endParaRPr lang="es-ES" sz="8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err="1" smtClean="0"/>
              <a:t>People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a </a:t>
            </a:r>
            <a:r>
              <a:rPr lang="es-ES" dirty="0" err="1" smtClean="0"/>
              <a:t>job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provide</a:t>
            </a:r>
            <a:r>
              <a:rPr lang="es-ES" smtClean="0"/>
              <a:t> a </a:t>
            </a:r>
            <a:r>
              <a:rPr lang="es-ES" dirty="0" err="1" smtClean="0"/>
              <a:t>service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society</a:t>
            </a:r>
            <a:r>
              <a:rPr lang="es-ES" dirty="0" smtClean="0"/>
              <a:t>, </a:t>
            </a:r>
            <a:r>
              <a:rPr lang="es-ES" dirty="0" err="1" smtClean="0"/>
              <a:t>also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need</a:t>
            </a:r>
            <a:r>
              <a:rPr lang="es-ES" dirty="0" smtClean="0"/>
              <a:t> a </a:t>
            </a:r>
            <a:r>
              <a:rPr lang="es-ES" dirty="0" err="1" smtClean="0"/>
              <a:t>job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earn</a:t>
            </a:r>
            <a:r>
              <a:rPr lang="es-ES" dirty="0" smtClean="0"/>
              <a:t> </a:t>
            </a:r>
            <a:r>
              <a:rPr lang="es-ES" dirty="0" err="1" smtClean="0"/>
              <a:t>money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Picture 6" descr="Resultado de imagen de nurse 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864096" cy="143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de teacher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310" y="2818042"/>
            <a:ext cx="1271915" cy="142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Resultado de imagen de veterinari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13850"/>
            <a:ext cx="2105162" cy="140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97152"/>
            <a:ext cx="1809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8" descr="Imagen relaciona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10" descr="Imagen relacionad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12" descr="Imagen relacionad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14" descr="Imagen relacionad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56" name="Picture 16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09120"/>
            <a:ext cx="1477938" cy="154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Resultado de imagen de police officer dibuj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716" y="4630531"/>
            <a:ext cx="919566" cy="13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786805" y="4243157"/>
            <a:ext cx="90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NURSE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255466" y="4261199"/>
            <a:ext cx="1327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TEACHER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040821" y="4245900"/>
            <a:ext cx="162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VETERINARIAN</a:t>
            </a:r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07975" y="6309320"/>
            <a:ext cx="2175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FOREST GUARD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255466" y="6124654"/>
            <a:ext cx="2175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SHOP ASSISTANT</a:t>
            </a:r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837716" y="6041236"/>
            <a:ext cx="108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POLICE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489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8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MONEY</a:t>
            </a:r>
            <a:endParaRPr lang="es-ES" sz="8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pay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products</a:t>
            </a:r>
            <a:r>
              <a:rPr lang="es-ES" dirty="0" smtClean="0"/>
              <a:t> and </a:t>
            </a:r>
            <a:r>
              <a:rPr lang="es-ES" dirty="0" err="1" smtClean="0"/>
              <a:t>services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money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need</a:t>
            </a:r>
            <a:r>
              <a:rPr lang="es-ES" dirty="0" smtClean="0"/>
              <a:t> </a:t>
            </a:r>
            <a:r>
              <a:rPr lang="es-ES" dirty="0" err="1" smtClean="0"/>
              <a:t>money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…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1266" name="Picture 2" descr="Resultado de imagen de buy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64904"/>
            <a:ext cx="2143124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156176" y="421179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BUY PRODUCTS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04706" y="558924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</a:t>
            </a:r>
            <a:r>
              <a:rPr lang="es-ES" dirty="0" smtClean="0"/>
              <a:t>    SAVING</a:t>
            </a:r>
            <a:endParaRPr lang="es-ES" dirty="0"/>
          </a:p>
        </p:txBody>
      </p:sp>
      <p:pic>
        <p:nvPicPr>
          <p:cNvPr id="7" name="Picture 18" descr="Resultado de imagen de sav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83629"/>
            <a:ext cx="1519337" cy="179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099470" y="592251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</a:t>
            </a:r>
            <a:r>
              <a:rPr lang="es-ES" dirty="0" smtClean="0"/>
              <a:t>   SOLIDARITY</a:t>
            </a:r>
            <a:endParaRPr lang="es-ES" dirty="0"/>
          </a:p>
        </p:txBody>
      </p:sp>
      <p:pic>
        <p:nvPicPr>
          <p:cNvPr id="11268" name="Picture 4" descr="Resultado de imagen de SOBRE DOM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66633"/>
            <a:ext cx="20955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89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MASS MEDIA AND ADVERTISING</a:t>
            </a:r>
            <a:endParaRPr lang="es-ES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err="1" smtClean="0"/>
              <a:t>Through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media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get</a:t>
            </a:r>
            <a:r>
              <a:rPr lang="es-ES" dirty="0" smtClean="0"/>
              <a:t> a </a:t>
            </a:r>
            <a:r>
              <a:rPr lang="es-ES" dirty="0" err="1" smtClean="0"/>
              <a:t>lot</a:t>
            </a:r>
            <a:r>
              <a:rPr lang="es-ES" dirty="0" smtClean="0"/>
              <a:t> of </a:t>
            </a:r>
            <a:r>
              <a:rPr lang="es-ES" dirty="0" err="1" smtClean="0"/>
              <a:t>information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 err="1" smtClean="0"/>
              <a:t>We</a:t>
            </a:r>
            <a:r>
              <a:rPr lang="es-ES" dirty="0" smtClean="0"/>
              <a:t> can </a:t>
            </a:r>
            <a:r>
              <a:rPr lang="es-ES" dirty="0" err="1" smtClean="0"/>
              <a:t>find</a:t>
            </a:r>
            <a:r>
              <a:rPr lang="es-ES" dirty="0" smtClean="0"/>
              <a:t> </a:t>
            </a:r>
            <a:r>
              <a:rPr lang="es-ES" dirty="0" err="1" smtClean="0"/>
              <a:t>adverts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informs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products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56992"/>
            <a:ext cx="6041280" cy="122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73308" y="597828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 </a:t>
            </a:r>
            <a:r>
              <a:rPr lang="es-ES" sz="2400" dirty="0" smtClean="0"/>
              <a:t>    I </a:t>
            </a:r>
            <a:r>
              <a:rPr lang="es-ES" sz="2400" dirty="0" err="1" smtClean="0"/>
              <a:t>read</a:t>
            </a:r>
            <a:r>
              <a:rPr lang="es-ES" sz="2400" dirty="0" smtClean="0"/>
              <a:t>…</a:t>
            </a:r>
            <a:endParaRPr lang="es-ES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092857" y="612380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</a:t>
            </a:r>
            <a:r>
              <a:rPr lang="es-ES" dirty="0" smtClean="0"/>
              <a:t>    </a:t>
            </a:r>
            <a:r>
              <a:rPr lang="es-ES" sz="2400" dirty="0" smtClean="0"/>
              <a:t>I </a:t>
            </a:r>
            <a:r>
              <a:rPr lang="es-ES" sz="2400" dirty="0" err="1" smtClean="0"/>
              <a:t>watch</a:t>
            </a:r>
            <a:r>
              <a:rPr lang="es-ES" sz="2400" dirty="0" smtClean="0"/>
              <a:t>…</a:t>
            </a:r>
            <a:endParaRPr lang="es-ES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851920" y="611004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</a:t>
            </a:r>
            <a:r>
              <a:rPr lang="es-ES" dirty="0" smtClean="0"/>
              <a:t>    </a:t>
            </a:r>
            <a:r>
              <a:rPr lang="es-ES" sz="2400" dirty="0" smtClean="0"/>
              <a:t>I surf…</a:t>
            </a:r>
            <a:endParaRPr lang="es-ES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868144" y="607778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 </a:t>
            </a:r>
            <a:r>
              <a:rPr lang="es-ES" sz="2400" dirty="0" smtClean="0"/>
              <a:t>    I listen </a:t>
            </a:r>
            <a:r>
              <a:rPr lang="es-ES" sz="2400" dirty="0" err="1" smtClean="0"/>
              <a:t>to</a:t>
            </a:r>
            <a:r>
              <a:rPr lang="es-ES" sz="2400" dirty="0" smtClean="0"/>
              <a:t>…</a:t>
            </a:r>
            <a:endParaRPr lang="es-ES" sz="2400" dirty="0"/>
          </a:p>
        </p:txBody>
      </p:sp>
      <p:cxnSp>
        <p:nvCxnSpPr>
          <p:cNvPr id="9" name="8 Conector recto de flecha"/>
          <p:cNvCxnSpPr/>
          <p:nvPr/>
        </p:nvCxnSpPr>
        <p:spPr>
          <a:xfrm flipV="1">
            <a:off x="1331640" y="4578275"/>
            <a:ext cx="761217" cy="1400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flipV="1">
            <a:off x="2864376" y="4595431"/>
            <a:ext cx="761217" cy="1400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V="1">
            <a:off x="4436045" y="4619537"/>
            <a:ext cx="761217" cy="1400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V="1">
            <a:off x="6639664" y="4578275"/>
            <a:ext cx="190304" cy="15455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58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0375" y="46038"/>
            <a:ext cx="8229600" cy="1143000"/>
          </a:xfrm>
        </p:spPr>
        <p:txBody>
          <a:bodyPr>
            <a:noAutofit/>
          </a:bodyPr>
          <a:lstStyle/>
          <a:p>
            <a:r>
              <a:rPr lang="es-ES" sz="8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VOCABULARY</a:t>
            </a:r>
            <a:endParaRPr lang="es-ES" sz="8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2" name="Picture 4" descr="Resultado de imagen de responsib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261267"/>
            <a:ext cx="238125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07975" y="3188149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 smtClean="0"/>
              <a:t>Responsibility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654107" y="2726073"/>
            <a:ext cx="2048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 smtClean="0"/>
              <a:t>Population</a:t>
            </a:r>
            <a:endParaRPr lang="es-ES" dirty="0"/>
          </a:p>
        </p:txBody>
      </p:sp>
      <p:pic>
        <p:nvPicPr>
          <p:cNvPr id="2054" name="Picture 6" descr="Resultado de imagen de popul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224" y="1261267"/>
            <a:ext cx="231074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6300192" y="3275124"/>
            <a:ext cx="2215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City  </a:t>
            </a:r>
            <a:r>
              <a:rPr lang="es-ES" sz="3200" dirty="0" err="1" smtClean="0"/>
              <a:t>council</a:t>
            </a:r>
            <a:endParaRPr lang="es-ES" dirty="0"/>
          </a:p>
        </p:txBody>
      </p:sp>
      <p:sp>
        <p:nvSpPr>
          <p:cNvPr id="5" name="AutoShape 8" descr="Resultado de imagen de ayuntamien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10" descr="Resultado de imagen de ayuntamient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12" descr="Resultado de imagen de ayuntamient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14" descr="Resultado de imagen de ayuntamient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64" name="Picture 16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25085"/>
            <a:ext cx="2063064" cy="206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Resultado de imagen de sav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437112"/>
            <a:ext cx="1519337" cy="179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460375" y="6093296"/>
            <a:ext cx="1341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 smtClean="0"/>
              <a:t>Saving</a:t>
            </a:r>
            <a:endParaRPr lang="es-ES" dirty="0"/>
          </a:p>
        </p:txBody>
      </p:sp>
      <p:pic>
        <p:nvPicPr>
          <p:cNvPr id="2068" name="Picture 20" descr="Resultado de imagen de cultu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264" y="3772924"/>
            <a:ext cx="2463825" cy="186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3714812" y="5661101"/>
            <a:ext cx="1433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Culture</a:t>
            </a:r>
            <a:endParaRPr lang="es-ES" dirty="0"/>
          </a:p>
        </p:txBody>
      </p:sp>
      <p:pic>
        <p:nvPicPr>
          <p:cNvPr id="2070" name="Picture 22" descr="Imagen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321" y="4344422"/>
            <a:ext cx="2653247" cy="160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6691123" y="6090772"/>
            <a:ext cx="1824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 smtClean="0"/>
              <a:t>Festivity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488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FAMILY, SCHOOL AND FRIENDS</a:t>
            </a:r>
            <a:endParaRPr lang="es-ES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12241" y="1268760"/>
            <a:ext cx="756084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err="1" smtClean="0"/>
              <a:t>Our</a:t>
            </a:r>
            <a:r>
              <a:rPr lang="es-ES" sz="3000" dirty="0" smtClean="0"/>
              <a:t> </a:t>
            </a:r>
            <a:r>
              <a:rPr lang="es-ES" sz="3000" dirty="0" err="1" smtClean="0"/>
              <a:t>society</a:t>
            </a:r>
            <a:r>
              <a:rPr lang="es-ES" sz="3000" dirty="0" smtClean="0"/>
              <a:t> </a:t>
            </a:r>
            <a:r>
              <a:rPr lang="es-ES" sz="3000" dirty="0" err="1" smtClean="0"/>
              <a:t>is</a:t>
            </a:r>
            <a:r>
              <a:rPr lang="es-ES" sz="3000" dirty="0" smtClean="0"/>
              <a:t> </a:t>
            </a:r>
            <a:r>
              <a:rPr lang="es-ES" sz="3000" dirty="0" err="1" smtClean="0"/>
              <a:t>organized</a:t>
            </a:r>
            <a:r>
              <a:rPr lang="es-ES" sz="3000" dirty="0" smtClean="0"/>
              <a:t> in </a:t>
            </a:r>
            <a:r>
              <a:rPr lang="es-ES" sz="3000" dirty="0" err="1" smtClean="0"/>
              <a:t>different</a:t>
            </a:r>
            <a:r>
              <a:rPr lang="es-ES" sz="3000" dirty="0" smtClean="0"/>
              <a:t> </a:t>
            </a:r>
            <a:r>
              <a:rPr lang="es-ES" sz="3000" dirty="0" err="1" smtClean="0"/>
              <a:t>groups</a:t>
            </a:r>
            <a:r>
              <a:rPr lang="es-ES" sz="3000" dirty="0" smtClean="0"/>
              <a:t> </a:t>
            </a:r>
            <a:r>
              <a:rPr lang="es-ES" sz="3000" dirty="0" err="1" smtClean="0"/>
              <a:t>with</a:t>
            </a:r>
            <a:r>
              <a:rPr lang="es-ES" sz="3000" dirty="0" smtClean="0"/>
              <a:t> </a:t>
            </a:r>
            <a:r>
              <a:rPr lang="es-ES" sz="3000" dirty="0" err="1" smtClean="0"/>
              <a:t>some</a:t>
            </a:r>
            <a:r>
              <a:rPr lang="es-ES" sz="3000" dirty="0" smtClean="0"/>
              <a:t> rules.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r>
              <a:rPr lang="es-ES" sz="3000" dirty="0"/>
              <a:t>In </a:t>
            </a:r>
            <a:r>
              <a:rPr lang="es-ES" sz="3000" dirty="0" err="1"/>
              <a:t>our</a:t>
            </a:r>
            <a:r>
              <a:rPr lang="es-ES" sz="3000" dirty="0"/>
              <a:t> </a:t>
            </a:r>
            <a:r>
              <a:rPr lang="es-ES" sz="3000" dirty="0" err="1"/>
              <a:t>family</a:t>
            </a:r>
            <a:r>
              <a:rPr lang="es-ES" sz="3000" dirty="0"/>
              <a:t> </a:t>
            </a:r>
            <a:r>
              <a:rPr lang="es-ES" sz="3000" dirty="0" err="1"/>
              <a:t>we</a:t>
            </a:r>
            <a:r>
              <a:rPr lang="es-ES" sz="3000" dirty="0"/>
              <a:t> </a:t>
            </a:r>
            <a:r>
              <a:rPr lang="es-ES" sz="3000" dirty="0" err="1"/>
              <a:t>have</a:t>
            </a:r>
            <a:r>
              <a:rPr lang="es-ES" sz="3000" dirty="0"/>
              <a:t> rules, </a:t>
            </a:r>
            <a:r>
              <a:rPr lang="es-ES" sz="3000" dirty="0" err="1"/>
              <a:t>there</a:t>
            </a:r>
            <a:r>
              <a:rPr lang="es-ES" sz="3000" dirty="0"/>
              <a:t> are </a:t>
            </a:r>
            <a:r>
              <a:rPr lang="es-ES" sz="3000" dirty="0" err="1"/>
              <a:t>different</a:t>
            </a:r>
            <a:r>
              <a:rPr lang="es-ES" sz="3000" dirty="0"/>
              <a:t> chores at home</a:t>
            </a:r>
            <a:r>
              <a:rPr lang="es-ES" sz="3000" dirty="0" smtClean="0"/>
              <a:t>:</a:t>
            </a:r>
            <a:endParaRPr lang="es-ES" sz="3000" dirty="0"/>
          </a:p>
          <a:p>
            <a:r>
              <a:rPr lang="es-ES" sz="3000" dirty="0" smtClean="0">
                <a:hlinkClick r:id="rId2"/>
              </a:rPr>
              <a:t>https://www.youtube.com/watch?v=qKrbn1W8QjU</a:t>
            </a:r>
            <a:endParaRPr lang="es-ES" sz="3000" dirty="0" smtClean="0"/>
          </a:p>
          <a:p>
            <a:endParaRPr lang="es-ES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04317"/>
            <a:ext cx="6758822" cy="114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26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TEACHERS AND SCHOOL STAFF</a:t>
            </a:r>
            <a:endParaRPr lang="es-ES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school</a:t>
            </a:r>
            <a:r>
              <a:rPr lang="es-ES" dirty="0" smtClean="0"/>
              <a:t> </a:t>
            </a:r>
            <a:r>
              <a:rPr lang="es-ES" dirty="0" err="1" smtClean="0"/>
              <a:t>there</a:t>
            </a:r>
            <a:r>
              <a:rPr lang="es-ES" dirty="0" smtClean="0"/>
              <a:t> are </a:t>
            </a:r>
            <a:r>
              <a:rPr lang="es-ES" dirty="0" err="1" smtClean="0"/>
              <a:t>many</a:t>
            </a:r>
            <a:r>
              <a:rPr lang="es-ES" dirty="0" smtClean="0"/>
              <a:t> </a:t>
            </a:r>
            <a:r>
              <a:rPr lang="es-ES" dirty="0" err="1" smtClean="0"/>
              <a:t>people</a:t>
            </a:r>
            <a:r>
              <a:rPr lang="es-ES" dirty="0" smtClean="0"/>
              <a:t> </a:t>
            </a:r>
            <a:r>
              <a:rPr lang="es-ES" dirty="0" err="1" smtClean="0"/>
              <a:t>working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90813"/>
            <a:ext cx="7416824" cy="239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 de flecha"/>
          <p:cNvCxnSpPr/>
          <p:nvPr/>
        </p:nvCxnSpPr>
        <p:spPr>
          <a:xfrm flipV="1">
            <a:off x="2123728" y="3887998"/>
            <a:ext cx="2664296" cy="6211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 flipV="1">
            <a:off x="6804248" y="4032141"/>
            <a:ext cx="522312" cy="4769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flipH="1" flipV="1">
            <a:off x="3635896" y="3887998"/>
            <a:ext cx="1731729" cy="6242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H="1" flipV="1">
            <a:off x="1907704" y="4032141"/>
            <a:ext cx="1413698" cy="5606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35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WHAT ARE SCHOOL JOBS?</a:t>
            </a:r>
            <a:endParaRPr lang="es-ES" sz="4000" dirty="0"/>
          </a:p>
        </p:txBody>
      </p:sp>
      <p:pic>
        <p:nvPicPr>
          <p:cNvPr id="5122" name="Picture 2" descr="Resultado de imagen de teacher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1512168" cy="169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de cleaner dibuj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42" y="4331343"/>
            <a:ext cx="1835336" cy="162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ultado de imagen de nurse dibuj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57312"/>
            <a:ext cx="1251757" cy="208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sultado de imagen de police officer dibuj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81285"/>
            <a:ext cx="1423622" cy="201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Resultado de imagen de firefighter dibuj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573" y="4738075"/>
            <a:ext cx="2167484" cy="157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Resultado de imagen de jobs and occupations flashcard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78" y="2702397"/>
            <a:ext cx="1400179" cy="203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Elipse"/>
          <p:cNvSpPr/>
          <p:nvPr/>
        </p:nvSpPr>
        <p:spPr>
          <a:xfrm>
            <a:off x="251520" y="1381285"/>
            <a:ext cx="2271058" cy="23164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10 Elipse"/>
          <p:cNvSpPr/>
          <p:nvPr/>
        </p:nvSpPr>
        <p:spPr>
          <a:xfrm>
            <a:off x="403920" y="4015750"/>
            <a:ext cx="2271058" cy="23164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6346664" y="2562505"/>
            <a:ext cx="2271058" cy="23164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092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PLACE WHERE WE LIVE</a:t>
            </a:r>
            <a:endParaRPr lang="es-ES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0221"/>
            <a:ext cx="7284590" cy="350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27584" y="5229200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hlinkClick r:id="rId3"/>
              </a:rPr>
              <a:t>https://www.youtube.com/watch?v=EfD2k9beP-4</a:t>
            </a:r>
            <a:endParaRPr lang="es-ES" sz="3200" dirty="0" smtClean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10633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8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TOWN HALL</a:t>
            </a:r>
            <a:endParaRPr lang="es-ES" sz="8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err="1" smtClean="0"/>
              <a:t>The</a:t>
            </a:r>
            <a:r>
              <a:rPr lang="es-ES" dirty="0" smtClean="0"/>
              <a:t> CITY COUNCIL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elected</a:t>
            </a:r>
            <a:r>
              <a:rPr lang="es-ES" dirty="0" smtClean="0"/>
              <a:t> </a:t>
            </a:r>
            <a:r>
              <a:rPr lang="es-ES" dirty="0" err="1" smtClean="0"/>
              <a:t>group</a:t>
            </a:r>
            <a:r>
              <a:rPr lang="es-ES" dirty="0" smtClean="0"/>
              <a:t> of </a:t>
            </a:r>
            <a:r>
              <a:rPr lang="es-ES" dirty="0" err="1" smtClean="0"/>
              <a:t>people</a:t>
            </a:r>
            <a:r>
              <a:rPr lang="es-ES" dirty="0" smtClean="0"/>
              <a:t> </a:t>
            </a:r>
            <a:r>
              <a:rPr lang="es-ES" dirty="0" err="1" smtClean="0"/>
              <a:t>who</a:t>
            </a:r>
            <a:r>
              <a:rPr lang="es-ES" dirty="0" smtClean="0"/>
              <a:t> </a:t>
            </a:r>
            <a:r>
              <a:rPr lang="es-ES" dirty="0" err="1" smtClean="0"/>
              <a:t>organise</a:t>
            </a:r>
            <a:r>
              <a:rPr lang="es-ES" dirty="0" smtClean="0"/>
              <a:t>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city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village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pay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public</a:t>
            </a:r>
            <a:r>
              <a:rPr lang="es-ES" dirty="0" smtClean="0"/>
              <a:t> </a:t>
            </a:r>
            <a:r>
              <a:rPr lang="es-ES" dirty="0" err="1" smtClean="0"/>
              <a:t>services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80928"/>
            <a:ext cx="6408155" cy="263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63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8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PUBLIC SERVICES</a:t>
            </a:r>
            <a:endParaRPr lang="es-ES" sz="8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people</a:t>
            </a:r>
            <a:r>
              <a:rPr lang="es-ES" dirty="0" smtClean="0"/>
              <a:t> </a:t>
            </a:r>
            <a:r>
              <a:rPr lang="es-ES" dirty="0" err="1" smtClean="0"/>
              <a:t>work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council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provide</a:t>
            </a:r>
            <a:r>
              <a:rPr lang="es-ES" dirty="0" smtClean="0"/>
              <a:t> </a:t>
            </a:r>
            <a:r>
              <a:rPr lang="es-ES" b="1" dirty="0" smtClean="0"/>
              <a:t>PUBLIC SERVICES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43491"/>
            <a:ext cx="8280920" cy="424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4221088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LIBRARY</a:t>
            </a:r>
            <a:endParaRPr lang="es-ES" sz="3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779912" y="4107145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POLICE</a:t>
            </a:r>
            <a:endParaRPr lang="es-ES" sz="3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228184" y="4095009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 smtClean="0"/>
              <a:t>GARDENS AND PARKS</a:t>
            </a:r>
            <a:endParaRPr lang="es-ES" sz="2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755576" y="6257706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TRANSPORT</a:t>
            </a:r>
            <a:endParaRPr lang="es-ES" sz="3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3779912" y="6202288"/>
            <a:ext cx="1638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PAVING</a:t>
            </a:r>
            <a:endParaRPr lang="es-ES" sz="3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6084168" y="6257706"/>
            <a:ext cx="280831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dirty="0" smtClean="0"/>
              <a:t>RUBBISH COLLECTION</a:t>
            </a:r>
            <a:endParaRPr lang="es-ES" sz="2300" dirty="0"/>
          </a:p>
        </p:txBody>
      </p:sp>
    </p:spTree>
    <p:extLst>
      <p:ext uri="{BB962C8B-B14F-4D97-AF65-F5344CB8AC3E}">
        <p14:creationId xmlns:p14="http://schemas.microsoft.com/office/powerpoint/2010/main" val="68779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LANGUAGE AND CULTURE</a:t>
            </a:r>
            <a:endParaRPr lang="es-ES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err="1" smtClean="0"/>
              <a:t>Spain</a:t>
            </a:r>
            <a:r>
              <a:rPr lang="es-ES" dirty="0" smtClean="0"/>
              <a:t> has a </a:t>
            </a:r>
            <a:r>
              <a:rPr lang="es-ES" dirty="0" err="1" smtClean="0"/>
              <a:t>rich</a:t>
            </a:r>
            <a:r>
              <a:rPr lang="es-ES" dirty="0" smtClean="0"/>
              <a:t>, </a:t>
            </a:r>
            <a:r>
              <a:rPr lang="es-ES" dirty="0" err="1" smtClean="0"/>
              <a:t>ancient</a:t>
            </a:r>
            <a:r>
              <a:rPr lang="es-ES" dirty="0" smtClean="0"/>
              <a:t> culture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several</a:t>
            </a:r>
            <a:r>
              <a:rPr lang="es-ES" dirty="0" smtClean="0"/>
              <a:t> </a:t>
            </a:r>
            <a:r>
              <a:rPr lang="es-ES" dirty="0" err="1" smtClean="0"/>
              <a:t>events</a:t>
            </a:r>
            <a:r>
              <a:rPr lang="es-ES" dirty="0" smtClean="0"/>
              <a:t> </a:t>
            </a:r>
            <a:r>
              <a:rPr lang="es-ES" dirty="0" err="1" smtClean="0"/>
              <a:t>every</a:t>
            </a:r>
            <a:r>
              <a:rPr lang="es-ES" dirty="0" smtClean="0"/>
              <a:t> </a:t>
            </a:r>
            <a:r>
              <a:rPr lang="es-ES" dirty="0" err="1" smtClean="0"/>
              <a:t>year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>
                <a:hlinkClick r:id="rId2"/>
              </a:rPr>
              <a:t>https://www.youtube.com/watch?v=Cup08wNYJ2Y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9218" name="Picture 2" descr="Resultado de imagen de cultura españ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76872"/>
            <a:ext cx="3819525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74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225</Words>
  <Application>Microsoft Office PowerPoint</Application>
  <PresentationFormat>Presentación en pantalla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SOCIETY</vt:lpstr>
      <vt:lpstr>VOCABULARY</vt:lpstr>
      <vt:lpstr>FAMILY, SCHOOL AND FRIENDS</vt:lpstr>
      <vt:lpstr>TEACHERS AND SCHOOL STAFF</vt:lpstr>
      <vt:lpstr>WHAT ARE SCHOOL JOBS?</vt:lpstr>
      <vt:lpstr>THE PLACE WHERE WE LIVE</vt:lpstr>
      <vt:lpstr>THE TOWN HALL</vt:lpstr>
      <vt:lpstr>PUBLIC SERVICES</vt:lpstr>
      <vt:lpstr>LANGUAGE AND CULTURE</vt:lpstr>
      <vt:lpstr>JOBS</vt:lpstr>
      <vt:lpstr>MONEY</vt:lpstr>
      <vt:lpstr>MASS MEDIA AND ADVERTISING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Society</dc:title>
  <dc:creator>CRISTINA</dc:creator>
  <cp:lastModifiedBy>Luffi</cp:lastModifiedBy>
  <cp:revision>13</cp:revision>
  <dcterms:created xsi:type="dcterms:W3CDTF">2017-10-22T17:43:56Z</dcterms:created>
  <dcterms:modified xsi:type="dcterms:W3CDTF">2017-10-27T09:03:16Z</dcterms:modified>
</cp:coreProperties>
</file>