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A409-8FB2-450D-A647-E3143914AD18}" type="datetimeFigureOut">
              <a:rPr lang="es-ES" smtClean="0"/>
              <a:t>27/11/2017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DED3-DF52-4CB2-9C5F-670F8281D1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312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A409-8FB2-450D-A647-E3143914AD18}" type="datetimeFigureOut">
              <a:rPr lang="es-ES" smtClean="0"/>
              <a:t>27/11/2017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DED3-DF52-4CB2-9C5F-670F8281D1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3416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A409-8FB2-450D-A647-E3143914AD18}" type="datetimeFigureOut">
              <a:rPr lang="es-ES" smtClean="0"/>
              <a:t>27/11/2017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DED3-DF52-4CB2-9C5F-670F8281D1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6417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A409-8FB2-450D-A647-E3143914AD18}" type="datetimeFigureOut">
              <a:rPr lang="es-ES" smtClean="0"/>
              <a:t>27/11/2017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DED3-DF52-4CB2-9C5F-670F8281D1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941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A409-8FB2-450D-A647-E3143914AD18}" type="datetimeFigureOut">
              <a:rPr lang="es-ES" smtClean="0"/>
              <a:t>27/11/2017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DED3-DF52-4CB2-9C5F-670F8281D1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1565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A409-8FB2-450D-A647-E3143914AD18}" type="datetimeFigureOut">
              <a:rPr lang="es-ES" smtClean="0"/>
              <a:t>27/11/2017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DED3-DF52-4CB2-9C5F-670F8281D1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0940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A409-8FB2-450D-A647-E3143914AD18}" type="datetimeFigureOut">
              <a:rPr lang="es-ES" smtClean="0"/>
              <a:t>27/11/2017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DED3-DF52-4CB2-9C5F-670F8281D1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9505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A409-8FB2-450D-A647-E3143914AD18}" type="datetimeFigureOut">
              <a:rPr lang="es-ES" smtClean="0"/>
              <a:t>27/11/2017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DED3-DF52-4CB2-9C5F-670F8281D1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294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A409-8FB2-450D-A647-E3143914AD18}" type="datetimeFigureOut">
              <a:rPr lang="es-ES" smtClean="0"/>
              <a:t>27/11/2017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DED3-DF52-4CB2-9C5F-670F8281D1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5391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A409-8FB2-450D-A647-E3143914AD18}" type="datetimeFigureOut">
              <a:rPr lang="es-ES" smtClean="0"/>
              <a:t>27/11/2017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DED3-DF52-4CB2-9C5F-670F8281D1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2306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A409-8FB2-450D-A647-E3143914AD18}" type="datetimeFigureOut">
              <a:rPr lang="es-ES" smtClean="0"/>
              <a:t>27/11/2017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DED3-DF52-4CB2-9C5F-670F8281D1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4919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EA409-8FB2-450D-A647-E3143914AD18}" type="datetimeFigureOut">
              <a:rPr lang="es-ES" smtClean="0"/>
              <a:t>27/11/2017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9DED3-DF52-4CB2-9C5F-670F8281D1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7503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1470025"/>
          </a:xfrm>
        </p:spPr>
        <p:txBody>
          <a:bodyPr>
            <a:noAutofit/>
          </a:bodyPr>
          <a:lstStyle/>
          <a:p>
            <a:r>
              <a:rPr lang="es-ES" sz="9600" b="1" dirty="0" smtClean="0">
                <a:solidFill>
                  <a:schemeClr val="accent3">
                    <a:lumMod val="75000"/>
                  </a:schemeClr>
                </a:solidFill>
              </a:rPr>
              <a:t>TRIVIA TIME!!</a:t>
            </a:r>
            <a:endParaRPr lang="es-ES" sz="9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Resultado de imagen de CONCURS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84784"/>
            <a:ext cx="6397074" cy="4797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6217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1. THIS IS….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514350" indent="-514350">
              <a:buAutoNum type="alphaUcParenR"/>
            </a:pPr>
            <a:r>
              <a:rPr lang="es-ES" dirty="0" smtClean="0"/>
              <a:t>HAPPY                                    B) SAD</a:t>
            </a:r>
          </a:p>
          <a:p>
            <a:pPr marL="514350" indent="-514350">
              <a:buAutoNum type="alphaUcParenR"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C)SURPRISED                             D) SCARED</a:t>
            </a:r>
            <a:endParaRPr lang="es-ES" dirty="0"/>
          </a:p>
        </p:txBody>
      </p:sp>
      <p:pic>
        <p:nvPicPr>
          <p:cNvPr id="2050" name="Picture 2" descr="Resultado de imagen de emoticon surpris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133" y="1340768"/>
            <a:ext cx="2508870" cy="2508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506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2. THE SENSE FOR THIS FLOWER IS…</a:t>
            </a:r>
            <a:endParaRPr lang="es-ES" dirty="0"/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514350" indent="-514350">
              <a:buAutoNum type="alphaUcParenR"/>
            </a:pPr>
            <a:r>
              <a:rPr lang="es-ES" dirty="0" smtClean="0"/>
              <a:t>SMELLING                            B) TASTING</a:t>
            </a:r>
          </a:p>
          <a:p>
            <a:pPr marL="514350" indent="-514350">
              <a:buAutoNum type="alphaUcParenR"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C)TOUCHING                            D) HEARING</a:t>
            </a:r>
            <a:endParaRPr lang="es-ES" dirty="0"/>
          </a:p>
        </p:txBody>
      </p:sp>
      <p:pic>
        <p:nvPicPr>
          <p:cNvPr id="3074" name="Picture 2" descr="Resultado de imagen de DIBUJO F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412776"/>
            <a:ext cx="2088998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5485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3. WHAT IS THE NAME OF THIS BONE?</a:t>
            </a:r>
            <a:endParaRPr lang="es-ES" dirty="0"/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514350" indent="-514350">
              <a:buAutoNum type="alphaUcParenR"/>
            </a:pPr>
            <a:r>
              <a:rPr lang="es-ES" dirty="0" smtClean="0"/>
              <a:t>SPINE                                   B) FEMUR</a:t>
            </a:r>
          </a:p>
          <a:p>
            <a:pPr marL="514350" indent="-514350">
              <a:buAutoNum type="alphaUcParenR"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C)RIBCAGE                                D) SKULL</a:t>
            </a:r>
            <a:endParaRPr lang="es-ES" dirty="0"/>
          </a:p>
        </p:txBody>
      </p:sp>
      <p:pic>
        <p:nvPicPr>
          <p:cNvPr id="4098" name="Picture 2" descr="Resultado de imagen de DIBUJO CALAVER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196752"/>
            <a:ext cx="2283958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4287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4. WHAT IS THE NAME OF THIS MUSCLE?</a:t>
            </a:r>
            <a:endParaRPr lang="es-ES" dirty="0"/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514350" indent="-514350">
              <a:buAutoNum type="alphaUcParenR"/>
            </a:pPr>
            <a:r>
              <a:rPr lang="es-ES" dirty="0" smtClean="0"/>
              <a:t>BICEPS                                   B) PECTORAL</a:t>
            </a:r>
          </a:p>
          <a:p>
            <a:pPr marL="514350" indent="-514350">
              <a:buAutoNum type="alphaUcParenR"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C)ABDOMINAL                          D) MASSETER</a:t>
            </a:r>
            <a:endParaRPr lang="es-ES" dirty="0"/>
          </a:p>
        </p:txBody>
      </p:sp>
      <p:sp>
        <p:nvSpPr>
          <p:cNvPr id="5" name="AutoShape 2" descr="Resultado de imagen de DIBUJO BICEP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" name="AutoShape 4" descr="Resultado de imagen de DIBUJO BICEP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5126" name="Picture 6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6288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8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5. WHAT IS THE NAME OF THIS JOIN?</a:t>
            </a:r>
            <a:endParaRPr lang="es-ES" dirty="0"/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514350" indent="-514350">
              <a:buAutoNum type="alphaUcParenR"/>
            </a:pPr>
            <a:r>
              <a:rPr lang="es-ES" dirty="0" smtClean="0"/>
              <a:t>NECK                                     B) KNEE</a:t>
            </a:r>
          </a:p>
          <a:p>
            <a:pPr marL="514350" indent="-514350">
              <a:buAutoNum type="alphaUcParenR"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C)SHOULDER                              D) WRIST</a:t>
            </a:r>
            <a:endParaRPr lang="es-ES" dirty="0"/>
          </a:p>
        </p:txBody>
      </p:sp>
      <p:pic>
        <p:nvPicPr>
          <p:cNvPr id="6146" name="Picture 2" descr="Resultado de imagen de DIBUJO HOMB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768" y="1412776"/>
            <a:ext cx="21602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4431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87</Words>
  <Application>Microsoft Office PowerPoint</Application>
  <PresentationFormat>Presentación en pantalla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TRIVIA TIME!!</vt:lpstr>
      <vt:lpstr>1. THIS IS….</vt:lpstr>
      <vt:lpstr>2. THE SENSE FOR THIS FLOWER IS…</vt:lpstr>
      <vt:lpstr>3. WHAT IS THE NAME OF THIS BONE?</vt:lpstr>
      <vt:lpstr>4. WHAT IS THE NAME OF THIS MUSCLE?</vt:lpstr>
      <vt:lpstr>5. WHAT IS THE NAME OF THIS JOIN?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TRIVIA TIME!!</dc:title>
  <dc:creator>CRISTINA</dc:creator>
  <cp:lastModifiedBy>CRISTINA</cp:lastModifiedBy>
  <cp:revision>2</cp:revision>
  <dcterms:created xsi:type="dcterms:W3CDTF">2017-11-27T07:13:46Z</dcterms:created>
  <dcterms:modified xsi:type="dcterms:W3CDTF">2017-11-27T07:26:23Z</dcterms:modified>
</cp:coreProperties>
</file>