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58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12/02/2018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12/02/2018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12/02/2018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12/02/2018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FRUTAS DE VERANO</a:t>
            </a:r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071942"/>
            <a:ext cx="24003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1785926"/>
            <a:ext cx="2000264" cy="162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500174"/>
            <a:ext cx="151448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3857628"/>
            <a:ext cx="2143140" cy="193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1714488"/>
            <a:ext cx="2000263" cy="153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3929066"/>
            <a:ext cx="25431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22313" y="3643315"/>
            <a:ext cx="7772400" cy="1357322"/>
          </a:xfrm>
        </p:spPr>
        <p:txBody>
          <a:bodyPr/>
          <a:lstStyle/>
          <a:p>
            <a:pPr algn="ctr"/>
            <a:r>
              <a:rPr lang="es-ES" b="0" dirty="0" smtClean="0"/>
              <a:t>Están relacionadas porque</a:t>
            </a:r>
            <a:br>
              <a:rPr lang="es-ES" b="0" dirty="0" smtClean="0"/>
            </a:br>
            <a:r>
              <a:rPr lang="es-ES" b="0" dirty="0" smtClean="0"/>
              <a:t>son frutas del verano.</a:t>
            </a:r>
            <a:endParaRPr lang="es-ES" b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642910" y="1357298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es-ES" sz="3600" dirty="0" smtClean="0"/>
              <a:t>Sandia  y  melón</a:t>
            </a:r>
            <a:endParaRPr lang="es-E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FRUTAS DE PRIMAVERA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000504"/>
            <a:ext cx="24193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214554"/>
            <a:ext cx="2695581" cy="196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1571612"/>
            <a:ext cx="1500198" cy="1352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571612"/>
            <a:ext cx="25908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3714752"/>
            <a:ext cx="151448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1500175"/>
            <a:ext cx="7772400" cy="1428759"/>
          </a:xfrm>
        </p:spPr>
        <p:txBody>
          <a:bodyPr/>
          <a:lstStyle/>
          <a:p>
            <a:r>
              <a:rPr lang="es-ES" dirty="0" smtClean="0"/>
              <a:t>Fresas y cerezas</a:t>
            </a:r>
            <a:endParaRPr lang="es-ES" dirty="0"/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4000" dirty="0" smtClean="0"/>
              <a:t>Están relacionadas porque son frutas de la primavera.</a:t>
            </a:r>
            <a:endParaRPr lang="es-ES" sz="4000" dirty="0"/>
          </a:p>
        </p:txBody>
      </p:sp>
      <p:cxnSp>
        <p:nvCxnSpPr>
          <p:cNvPr id="6" name="5 Conector recto de flecha"/>
          <p:cNvCxnSpPr/>
          <p:nvPr/>
        </p:nvCxnSpPr>
        <p:spPr>
          <a:xfrm rot="16200000" flipH="1">
            <a:off x="3178959" y="2821777"/>
            <a:ext cx="1357322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 rot="5400000">
            <a:off x="4486276" y="2943220"/>
            <a:ext cx="138589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FRUTAS DE INVIERNO</a:t>
            </a:r>
            <a:endParaRPr lang="es-E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71678"/>
            <a:ext cx="2000264" cy="1429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1928802"/>
            <a:ext cx="1428760" cy="177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4286256"/>
            <a:ext cx="2000263" cy="153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4286256"/>
            <a:ext cx="1919289" cy="1656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1785926"/>
            <a:ext cx="25431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28596" y="3500438"/>
            <a:ext cx="7772400" cy="1362075"/>
          </a:xfrm>
        </p:spPr>
        <p:txBody>
          <a:bodyPr/>
          <a:lstStyle/>
          <a:p>
            <a:pPr algn="ctr"/>
            <a:r>
              <a:rPr lang="es-ES" b="0" dirty="0" smtClean="0"/>
              <a:t>Son frutos del invierno</a:t>
            </a:r>
            <a:endParaRPr lang="es-ES" b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428596" y="1142984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es-ES" sz="3600" dirty="0" smtClean="0"/>
              <a:t>La mandarina y la manzana </a:t>
            </a:r>
            <a:endParaRPr lang="es-ES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FRUTAS DEL OTOÑO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00240"/>
            <a:ext cx="2000264" cy="16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143380"/>
            <a:ext cx="249140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714488"/>
            <a:ext cx="2000264" cy="1658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4071942"/>
            <a:ext cx="1781179" cy="209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1357298"/>
            <a:ext cx="8229600" cy="1143000"/>
          </a:xfrm>
        </p:spPr>
        <p:txBody>
          <a:bodyPr/>
          <a:lstStyle/>
          <a:p>
            <a:r>
              <a:rPr lang="es-ES" dirty="0" smtClean="0"/>
              <a:t>Las castañas y el kaki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2928934"/>
            <a:ext cx="8229600" cy="1400172"/>
          </a:xfrm>
        </p:spPr>
        <p:txBody>
          <a:bodyPr/>
          <a:lstStyle/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r>
              <a:rPr lang="es-ES" sz="4000" dirty="0" smtClean="0"/>
              <a:t>Son frutas del otoño</a:t>
            </a:r>
            <a:endParaRPr lang="es-ES" sz="4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48</Words>
  <PresentationFormat>Presentación en pantalla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FRUTAS DE VERANO</vt:lpstr>
      <vt:lpstr>Están relacionadas porque son frutas del verano.</vt:lpstr>
      <vt:lpstr>FRUTAS DE PRIMAVERA</vt:lpstr>
      <vt:lpstr>Fresas y cerezas</vt:lpstr>
      <vt:lpstr>FRUTAS DE INVIERNO</vt:lpstr>
      <vt:lpstr>Son frutos del invierno</vt:lpstr>
      <vt:lpstr>FRUTAS DEL OTOÑO</vt:lpstr>
      <vt:lpstr>Las castañas y el kaki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a</cp:lastModifiedBy>
  <cp:revision>9</cp:revision>
  <dcterms:modified xsi:type="dcterms:W3CDTF">2018-02-12T16:33:23Z</dcterms:modified>
</cp:coreProperties>
</file>