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801600" cy="9601200" type="A3"/>
  <p:notesSz cx="10691813" cy="7559675"/>
  <p:defaultTextStyle>
    <a:defPPr>
      <a:defRPr lang="es-ES"/>
    </a:defPPr>
    <a:lvl1pPr marL="0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0491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60980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41471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21960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02451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82940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63431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43920" algn="l" defTabSz="5609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80" y="-6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6051826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6051826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F285C67-48D0-44DB-86D8-9DA8EF2A27E5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007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574675"/>
            <a:ext cx="3779838" cy="28336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1069227" y="3590781"/>
            <a:ext cx="8553309" cy="34016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6051826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6051826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AB98E9A-1FAB-480E-A524-A23F88A13FF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66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2516" marR="0" indent="-132516" rtl="0" hangingPunct="0">
      <a:tabLst/>
      <a:defRPr lang="es-ES" sz="1200" b="0" i="0" u="none" strike="noStrike" kern="1200">
        <a:ln>
          <a:noFill/>
        </a:ln>
        <a:latin typeface="Arial" pitchFamily="18"/>
        <a:ea typeface="Microsoft YaHei" pitchFamily="2"/>
      </a:defRPr>
    </a:lvl1pPr>
    <a:lvl2pPr marL="280491" algn="l" defTabSz="5609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60980" algn="l" defTabSz="5609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41471" algn="l" defTabSz="5609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21960" algn="l" defTabSz="5609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02451" algn="l" defTabSz="5609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682940" algn="l" defTabSz="5609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963431" algn="l" defTabSz="5609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43920" algn="l" defTabSz="5609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4400" y="574675"/>
            <a:ext cx="3779838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59518" y="2982559"/>
            <a:ext cx="10882569" cy="205821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375" y="5440586"/>
            <a:ext cx="8960851" cy="24537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2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8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6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4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21229-5FEF-4A85-BE1C-FD6EF615F6E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3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5AFB45-1C35-418A-9F00-1651B8A0E9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3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18873" y="384847"/>
            <a:ext cx="2943051" cy="23653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7033" y="384847"/>
            <a:ext cx="8702831" cy="23653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85F411-3A10-4219-A36E-5A7F542E4C4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6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6928DF-B871-420D-B80F-21B9CB494BA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0585" y="6169656"/>
            <a:ext cx="10882569" cy="19071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0585" y="4069393"/>
            <a:ext cx="10882569" cy="2100263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04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609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414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1219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40245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829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6343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2439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64BF51-62D6-4113-880A-072E7E8E06B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7032" y="718381"/>
            <a:ext cx="1644883" cy="203184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60927" y="718381"/>
            <a:ext cx="1644883" cy="203184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0A8CCA-09D9-430D-BFAC-4135C9200E9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2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9678" y="2149438"/>
            <a:ext cx="5656303" cy="89512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0491" indent="0">
              <a:buNone/>
              <a:defRPr sz="1200" b="1"/>
            </a:lvl2pPr>
            <a:lvl3pPr marL="560980" indent="0">
              <a:buNone/>
              <a:defRPr sz="1100" b="1"/>
            </a:lvl3pPr>
            <a:lvl4pPr marL="841471" indent="0">
              <a:buNone/>
              <a:defRPr sz="900" b="1"/>
            </a:lvl4pPr>
            <a:lvl5pPr marL="1121960" indent="0">
              <a:buNone/>
              <a:defRPr sz="900" b="1"/>
            </a:lvl5pPr>
            <a:lvl6pPr marL="1402451" indent="0">
              <a:buNone/>
              <a:defRPr sz="900" b="1"/>
            </a:lvl6pPr>
            <a:lvl7pPr marL="1682940" indent="0">
              <a:buNone/>
              <a:defRPr sz="900" b="1"/>
            </a:lvl7pPr>
            <a:lvl8pPr marL="1963431" indent="0">
              <a:buNone/>
              <a:defRPr sz="900" b="1"/>
            </a:lvl8pPr>
            <a:lvl9pPr marL="224392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9678" y="3044562"/>
            <a:ext cx="5656303" cy="553180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2937" y="2149438"/>
            <a:ext cx="5658988" cy="89512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0491" indent="0">
              <a:buNone/>
              <a:defRPr sz="1200" b="1"/>
            </a:lvl2pPr>
            <a:lvl3pPr marL="560980" indent="0">
              <a:buNone/>
              <a:defRPr sz="1100" b="1"/>
            </a:lvl3pPr>
            <a:lvl4pPr marL="841471" indent="0">
              <a:buNone/>
              <a:defRPr sz="900" b="1"/>
            </a:lvl4pPr>
            <a:lvl5pPr marL="1121960" indent="0">
              <a:buNone/>
              <a:defRPr sz="900" b="1"/>
            </a:lvl5pPr>
            <a:lvl6pPr marL="1402451" indent="0">
              <a:buNone/>
              <a:defRPr sz="900" b="1"/>
            </a:lvl6pPr>
            <a:lvl7pPr marL="1682940" indent="0">
              <a:buNone/>
              <a:defRPr sz="900" b="1"/>
            </a:lvl7pPr>
            <a:lvl8pPr marL="1963431" indent="0">
              <a:buNone/>
              <a:defRPr sz="900" b="1"/>
            </a:lvl8pPr>
            <a:lvl9pPr marL="224392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2937" y="3044562"/>
            <a:ext cx="5658988" cy="553180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BCAA88-A67B-4CF7-9094-3A1AB88BB20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3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FA7C4A-6DB2-4401-B60B-0C4045C3863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7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2741E9-9418-4034-B1B3-33358877255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9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678" y="381996"/>
            <a:ext cx="4211653" cy="162704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532" y="381997"/>
            <a:ext cx="7157392" cy="819437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678" y="2009041"/>
            <a:ext cx="4211653" cy="6567329"/>
          </a:xfrm>
        </p:spPr>
        <p:txBody>
          <a:bodyPr/>
          <a:lstStyle>
            <a:lvl1pPr marL="0" indent="0">
              <a:buNone/>
              <a:defRPr sz="800"/>
            </a:lvl1pPr>
            <a:lvl2pPr marL="280491" indent="0">
              <a:buNone/>
              <a:defRPr sz="800"/>
            </a:lvl2pPr>
            <a:lvl3pPr marL="560980" indent="0">
              <a:buNone/>
              <a:defRPr sz="700"/>
            </a:lvl3pPr>
            <a:lvl4pPr marL="841471" indent="0">
              <a:buNone/>
              <a:defRPr sz="500"/>
            </a:lvl4pPr>
            <a:lvl5pPr marL="1121960" indent="0">
              <a:buNone/>
              <a:defRPr sz="500"/>
            </a:lvl5pPr>
            <a:lvl6pPr marL="1402451" indent="0">
              <a:buNone/>
              <a:defRPr sz="500"/>
            </a:lvl6pPr>
            <a:lvl7pPr marL="1682940" indent="0">
              <a:buNone/>
              <a:defRPr sz="500"/>
            </a:lvl7pPr>
            <a:lvl8pPr marL="1963431" indent="0">
              <a:buNone/>
              <a:defRPr sz="500"/>
            </a:lvl8pPr>
            <a:lvl9pPr marL="2243920" indent="0">
              <a:buNone/>
              <a:defRPr sz="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CD95E6-BCC7-4D61-9C3A-80B20AE7F84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986" y="6720557"/>
            <a:ext cx="7681497" cy="79392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8986" y="858066"/>
            <a:ext cx="7681497" cy="5760578"/>
          </a:xfrm>
        </p:spPr>
        <p:txBody>
          <a:bodyPr/>
          <a:lstStyle>
            <a:lvl1pPr marL="0" indent="0">
              <a:buNone/>
              <a:defRPr sz="2000"/>
            </a:lvl1pPr>
            <a:lvl2pPr marL="280491" indent="0">
              <a:buNone/>
              <a:defRPr sz="1700"/>
            </a:lvl2pPr>
            <a:lvl3pPr marL="560980" indent="0">
              <a:buNone/>
              <a:defRPr sz="1500"/>
            </a:lvl3pPr>
            <a:lvl4pPr marL="841471" indent="0">
              <a:buNone/>
              <a:defRPr sz="1200"/>
            </a:lvl4pPr>
            <a:lvl5pPr marL="1121960" indent="0">
              <a:buNone/>
              <a:defRPr sz="1200"/>
            </a:lvl5pPr>
            <a:lvl6pPr marL="1402451" indent="0">
              <a:buNone/>
              <a:defRPr sz="1200"/>
            </a:lvl6pPr>
            <a:lvl7pPr marL="1682940" indent="0">
              <a:buNone/>
              <a:defRPr sz="1200"/>
            </a:lvl7pPr>
            <a:lvl8pPr marL="1963431" indent="0">
              <a:buNone/>
              <a:defRPr sz="1200"/>
            </a:lvl8pPr>
            <a:lvl9pPr marL="2243920" indent="0">
              <a:buNone/>
              <a:defRPr sz="1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8986" y="7514478"/>
            <a:ext cx="7681497" cy="1126745"/>
          </a:xfrm>
        </p:spPr>
        <p:txBody>
          <a:bodyPr/>
          <a:lstStyle>
            <a:lvl1pPr marL="0" indent="0">
              <a:buNone/>
              <a:defRPr sz="800"/>
            </a:lvl1pPr>
            <a:lvl2pPr marL="280491" indent="0">
              <a:buNone/>
              <a:defRPr sz="800"/>
            </a:lvl2pPr>
            <a:lvl3pPr marL="560980" indent="0">
              <a:buNone/>
              <a:defRPr sz="700"/>
            </a:lvl3pPr>
            <a:lvl4pPr marL="841471" indent="0">
              <a:buNone/>
              <a:defRPr sz="500"/>
            </a:lvl4pPr>
            <a:lvl5pPr marL="1121960" indent="0">
              <a:buNone/>
              <a:defRPr sz="500"/>
            </a:lvl5pPr>
            <a:lvl6pPr marL="1402451" indent="0">
              <a:buNone/>
              <a:defRPr sz="500"/>
            </a:lvl6pPr>
            <a:lvl7pPr marL="1682940" indent="0">
              <a:buNone/>
              <a:defRPr sz="500"/>
            </a:lvl7pPr>
            <a:lvl8pPr marL="1963431" indent="0">
              <a:buNone/>
              <a:defRPr sz="500"/>
            </a:lvl8pPr>
            <a:lvl9pPr marL="2243920" indent="0">
              <a:buNone/>
              <a:defRPr sz="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D28674-0628-40AC-B811-E73DE5E2F0AB}" type="datetime1">
              <a:rPr lang="es-ES" smtClean="0"/>
              <a:pPr lvl="0"/>
              <a:t>18/01/2018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1C888D-678D-49C1-99DB-F6B36FD2E56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3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639669" y="384806"/>
            <a:ext cx="11521953" cy="1599829"/>
          </a:xfrm>
          <a:prstGeom prst="rect">
            <a:avLst/>
          </a:prstGeom>
          <a:noFill/>
          <a:ln>
            <a:noFill/>
          </a:ln>
        </p:spPr>
        <p:txBody>
          <a:bodyPr vert="horz" wrap="square" lIns="55215" tIns="27608" rIns="55215" bIns="27608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/>
              <a:t>Pulse para editar el formato del texto de títuloHaga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387033" y="718379"/>
            <a:ext cx="3418371" cy="203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55215" tIns="27608" rIns="55215" bIns="27608" anchor="t"/>
          <a:lstStyle>
            <a:defPPr marL="432000" lvl="0" indent="-324000" algn="l" rtl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7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lvl="0" indent="-324000" algn="l" rtl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7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lvl="1" indent="-324000" algn="l" rtl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5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lvl="2" indent="-288000" algn="l" rtl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4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lvl="3" indent="-216000" algn="l" rtl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4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lvl="4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lvl="5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lvl="6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lvl="7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lvl="8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lvl="0"/>
            <a:r>
              <a:rPr lang="es-ES"/>
              <a:t>Pulse para editar los formatos del texto del esquema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  <a:p>
            <a:pPr lvl="7"/>
            <a:r>
              <a:rPr lang="es-ES"/>
              <a:t>Octavo nivel del esquema</a:t>
            </a:r>
          </a:p>
          <a:p>
            <a:pPr lvl="0"/>
            <a:r>
              <a:rPr lang="es-ES"/>
              <a:t>Noveno nivel del esquemaHaga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body" sz="quarter" idx="4294967295"/>
          </p:nvPr>
        </p:nvSpPr>
        <p:spPr>
          <a:xfrm>
            <a:off x="3934920" y="718379"/>
            <a:ext cx="3418371" cy="203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55215" tIns="27608" rIns="55215" bIns="27608" anchor="t"/>
          <a:lstStyle>
            <a:defPPr marL="432000" lvl="0" indent="-324000" algn="l" rtl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7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lvl="0" indent="-324000" algn="l" rtl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7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lvl="1" indent="-324000" algn="l" rtl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5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lvl="2" indent="-288000" algn="l" rtl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4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lvl="3" indent="-216000" algn="l" rtl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4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lvl="4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lvl="5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lvl="6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lvl="7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lvl="8" indent="-216000" algn="l" rtl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lvl="0"/>
            <a:r>
              <a:rPr lang="es-ES"/>
              <a:t>Pulse para editar los formatos del texto del esquema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  <a:p>
            <a:pPr lvl="7"/>
            <a:r>
              <a:rPr lang="es-ES"/>
              <a:t>Octavo nivel del esquema</a:t>
            </a:r>
          </a:p>
          <a:p>
            <a:pPr lvl="0"/>
            <a:r>
              <a:rPr lang="es-ES"/>
              <a:t>Noveno nivel del esquemaHaga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639669" y="8899180"/>
            <a:ext cx="2987151" cy="510866"/>
          </a:xfrm>
          <a:prstGeom prst="rect">
            <a:avLst/>
          </a:prstGeom>
          <a:noFill/>
          <a:ln>
            <a:noFill/>
          </a:ln>
        </p:spPr>
        <p:txBody>
          <a:bodyPr wrap="square" lIns="55215" tIns="27608" rIns="55215" bIns="27608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ES" sz="11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3D28674-0628-40AC-B811-E73DE5E2F0AB}" type="datetime1">
              <a:rPr lang="es-ES"/>
              <a:pPr lvl="0"/>
              <a:t>18/01/2018</a:t>
            </a:fld>
            <a:endParaRPr lang="es-ES"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4374369" y="8899180"/>
            <a:ext cx="4052859" cy="510866"/>
          </a:xfrm>
          <a:prstGeom prst="rect">
            <a:avLst/>
          </a:prstGeom>
          <a:noFill/>
          <a:ln>
            <a:noFill/>
          </a:ln>
        </p:spPr>
        <p:txBody>
          <a:bodyPr wrap="square" lIns="55215" tIns="27608" rIns="55215" bIns="27608" anchor="t" anchorCtr="0"/>
          <a:lstStyle>
            <a:lvl1pPr lvl="0" rtl="0" hangingPunct="0">
              <a:buNone/>
              <a:tabLst/>
              <a:defRPr lang="es-ES" sz="15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9174474" y="8899180"/>
            <a:ext cx="2987151" cy="510866"/>
          </a:xfrm>
          <a:prstGeom prst="rect">
            <a:avLst/>
          </a:prstGeom>
          <a:noFill/>
          <a:ln>
            <a:noFill/>
          </a:ln>
        </p:spPr>
        <p:txBody>
          <a:bodyPr wrap="square" lIns="55215" tIns="27608" rIns="55215" bIns="27608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ES" sz="11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D6B9FBB-BE2D-4AFD-A5EF-D6B3BA1766C9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s-ES" sz="61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 hangingPunct="0">
        <a:buSzPct val="45000"/>
        <a:buFont typeface="StarSymbol"/>
        <a:buChar char="●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1pPr>
      <a:lvl2pPr lvl="1" hangingPunct="0">
        <a:buSzPct val="75000"/>
        <a:buFont typeface="StarSymbol"/>
        <a:buChar char="–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2pPr>
      <a:lvl3pPr lvl="2" hangingPunct="0">
        <a:buSzPct val="45000"/>
        <a:buFont typeface="StarSymbol"/>
        <a:buChar char="●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3pPr>
      <a:lvl4pPr lvl="3" hangingPunct="0">
        <a:buSzPct val="75000"/>
        <a:buFont typeface="StarSymbol"/>
        <a:buChar char="–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4pPr>
      <a:lvl5pPr lvl="4" hangingPunct="0">
        <a:buSzPct val="45000"/>
        <a:buFont typeface="StarSymbol"/>
        <a:buChar char="●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5pPr>
      <a:lvl6pPr lvl="5" hangingPunct="0">
        <a:buSzPct val="45000"/>
        <a:buFont typeface="StarSymbol"/>
        <a:buChar char="●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6pPr>
      <a:lvl7pPr lvl="6" hangingPunct="0">
        <a:buSzPct val="45000"/>
        <a:buFont typeface="StarSymbol"/>
        <a:buChar char="●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7pPr>
      <a:lvl8pPr lvl="7" hangingPunct="0">
        <a:buSzPct val="45000"/>
        <a:buFont typeface="StarSymbol"/>
        <a:buChar char="●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8pPr>
      <a:lvl9pPr marL="0" marR="0" lvl="0" indent="0" algn="l" rtl="0" hangingPunct="0">
        <a:spcBef>
          <a:spcPts val="342"/>
        </a:spcBef>
        <a:spcAft>
          <a:spcPts val="0"/>
        </a:spcAft>
        <a:buSzPct val="45000"/>
        <a:buFont typeface="Arial" pitchFamily="32"/>
        <a:buChar char="•"/>
        <a:tabLst/>
        <a:defRPr lang="es-ES" sz="1700" b="0" i="0" u="none" strike="noStrike" spc="0">
          <a:solidFill>
            <a:srgbClr val="000000"/>
          </a:solidFill>
          <a:latin typeface="Calibri" pitchFamily="18"/>
          <a:cs typeface="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¿SABEIS CUÁNTO AZÚCAR TOMAMOS EN LOS RECREO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/>
          <p:nvPr/>
        </p:nvSpPr>
        <p:spPr>
          <a:xfrm>
            <a:off x="670450" y="9197037"/>
            <a:ext cx="6080416" cy="2422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55215" tIns="27608" rIns="55215" bIns="27608" anchor="t" anchorCtr="0" compatLnSpc="0">
            <a:spAutoFit/>
          </a:bodyPr>
          <a:lstStyle/>
          <a:p>
            <a:pPr hangingPunct="0"/>
            <a:endParaRPr lang="es-ES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8"/>
          <p:cNvSpPr/>
          <p:nvPr/>
        </p:nvSpPr>
        <p:spPr>
          <a:xfrm>
            <a:off x="470069" y="9172881"/>
            <a:ext cx="6168025" cy="2905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55215" tIns="27608" rIns="55215" bIns="27608" anchor="t" anchorCtr="0" compatLnSpc="0">
            <a:spAutoFit/>
          </a:bodyPr>
          <a:lstStyle/>
          <a:p>
            <a:pPr>
              <a:spcBef>
                <a:spcPts val="552"/>
              </a:spcBef>
            </a:pPr>
            <a:r>
              <a:rPr lang="es-ES" sz="15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Realizado por: Sara Henao, Salma Laghmich y Mª Luisa Vázquez. 1ºBACH.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30126" r="29757"/>
          <a:stretch/>
        </p:blipFill>
        <p:spPr>
          <a:xfrm>
            <a:off x="1432248" y="1817157"/>
            <a:ext cx="1504951" cy="285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10658" y="1740160"/>
            <a:ext cx="4446140" cy="290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7934" y="2770261"/>
            <a:ext cx="2821195" cy="149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6">
            <a:lum/>
            <a:alphaModFix/>
          </a:blip>
          <a:srcRect l="26380" t="11308" r="28315" b="2542"/>
          <a:stretch/>
        </p:blipFill>
        <p:spPr>
          <a:xfrm>
            <a:off x="9557263" y="1727617"/>
            <a:ext cx="2043704" cy="32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460694" y="2716682"/>
            <a:ext cx="3279279" cy="17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0009848" y="2952154"/>
            <a:ext cx="1976628" cy="131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0"/>
          <p:cNvSpPr/>
          <p:nvPr/>
        </p:nvSpPr>
        <p:spPr>
          <a:xfrm>
            <a:off x="226724" y="184052"/>
            <a:ext cx="12256700" cy="1370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63360">
            <a:solidFill>
              <a:srgbClr val="FF0000"/>
            </a:solidFill>
            <a:prstDash val="solid"/>
            <a:miter/>
          </a:ln>
        </p:spPr>
        <p:txBody>
          <a:bodyPr vert="horz" wrap="square" lIns="55215" tIns="27608" rIns="55215" bIns="27608" anchor="t" anchorCtr="0" compatLnSpc="0">
            <a:spAutoFit/>
          </a:bodyPr>
          <a:lstStyle/>
          <a:p>
            <a:pPr algn="ctr"/>
            <a:r>
              <a:rPr lang="es-ES" sz="4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OLVIDA LOS ZUMOS </a:t>
            </a:r>
            <a:r>
              <a:rPr lang="es-ES" sz="4200" b="1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Y </a:t>
            </a:r>
            <a:r>
              <a:rPr lang="es-ES" sz="4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LOS REFRESCOS AZUCARADOS</a:t>
            </a:r>
            <a:br>
              <a:rPr lang="es-ES" sz="4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es-ES" sz="4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¡LA FRUTA SE MASTICA! ¡</a:t>
            </a:r>
            <a:r>
              <a:rPr lang="es-ES" sz="4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TRAE TU FRUTA AL RECREO</a:t>
            </a:r>
            <a:r>
              <a:rPr lang="es-ES" sz="4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!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226724" y="5376664"/>
            <a:ext cx="6524142" cy="35127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defTabSz="914400">
              <a:buFont typeface="StarSymbol"/>
              <a:buNone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</a:rPr>
              <a:t>COMPRUEBA LAS ETIQUETAS NUTRICIONALES Y </a:t>
            </a:r>
            <a:r>
              <a:rPr lang="en-US" sz="4000" b="1" kern="0" dirty="0" smtClean="0">
                <a:solidFill>
                  <a:srgbClr val="00B050"/>
                </a:solidFill>
              </a:rPr>
              <a:t>ELIJE ALIMENTOS BAJOS EN AZÚCARES:  </a:t>
            </a:r>
          </a:p>
          <a:p>
            <a:pPr algn="ctr" defTabSz="914400">
              <a:buNone/>
            </a:pPr>
            <a:r>
              <a:rPr lang="en-US" sz="4000" b="1" kern="0" dirty="0" smtClean="0">
                <a:solidFill>
                  <a:schemeClr val="tx2">
                    <a:lumMod val="75000"/>
                  </a:schemeClr>
                </a:solidFill>
              </a:rPr>
              <a:t>≤ 10g </a:t>
            </a:r>
            <a:r>
              <a:rPr lang="en-US" sz="4000" b="1" kern="0" dirty="0" err="1" smtClean="0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n-US" sz="4000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kern="0" dirty="0" err="1" smtClean="0">
                <a:solidFill>
                  <a:schemeClr val="tx2">
                    <a:lumMod val="75000"/>
                  </a:schemeClr>
                </a:solidFill>
              </a:rPr>
              <a:t>cada</a:t>
            </a:r>
            <a:r>
              <a:rPr lang="en-US" sz="4000" b="1" kern="0" dirty="0" smtClean="0">
                <a:solidFill>
                  <a:schemeClr val="tx2">
                    <a:lumMod val="75000"/>
                  </a:schemeClr>
                </a:solidFill>
              </a:rPr>
              <a:t> 100g</a:t>
            </a:r>
          </a:p>
          <a:p>
            <a:pPr algn="ctr" defTabSz="914400">
              <a:buNone/>
            </a:pP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</a:rPr>
              <a:t>(20gr </a:t>
            </a:r>
            <a:r>
              <a:rPr lang="en-US" sz="2000" b="1" kern="0" dirty="0" err="1" smtClean="0">
                <a:solidFill>
                  <a:schemeClr val="tx2">
                    <a:lumMod val="75000"/>
                  </a:schemeClr>
                </a:solidFill>
              </a:rPr>
              <a:t>si</a:t>
            </a: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</a:rPr>
              <a:t> el </a:t>
            </a:r>
            <a:r>
              <a:rPr lang="en-US" sz="2000" b="1" kern="0" dirty="0" err="1" smtClean="0">
                <a:solidFill>
                  <a:schemeClr val="tx2">
                    <a:lumMod val="75000"/>
                  </a:schemeClr>
                </a:solidFill>
              </a:rPr>
              <a:t>alimento</a:t>
            </a: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kern="0" dirty="0" err="1" smtClean="0">
                <a:solidFill>
                  <a:schemeClr val="tx2">
                    <a:lumMod val="75000"/>
                  </a:schemeClr>
                </a:solidFill>
              </a:rPr>
              <a:t>contiene</a:t>
            </a: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kern="0" dirty="0" err="1" smtClean="0">
                <a:solidFill>
                  <a:schemeClr val="tx2">
                    <a:lumMod val="75000"/>
                  </a:schemeClr>
                </a:solidFill>
              </a:rPr>
              <a:t>fruta</a:t>
            </a: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0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9825535" y="5160640"/>
            <a:ext cx="2657889" cy="2040367"/>
            <a:chOff x="9189164" y="4800601"/>
            <a:chExt cx="3423714" cy="2383457"/>
          </a:xfrm>
        </p:grpSpPr>
        <p:pic>
          <p:nvPicPr>
            <p:cNvPr id="23" name="22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9" r="11973"/>
            <a:stretch/>
          </p:blipFill>
          <p:spPr>
            <a:xfrm rot="5400000">
              <a:off x="9709292" y="4280473"/>
              <a:ext cx="2383457" cy="3423714"/>
            </a:xfrm>
            <a:prstGeom prst="rect">
              <a:avLst/>
            </a:prstGeom>
            <a:scene3d>
              <a:camera prst="orthographicFront">
                <a:rot lat="21299999" lon="0" rev="0"/>
              </a:camera>
              <a:lightRig rig="threePt" dir="t"/>
            </a:scene3d>
          </p:spPr>
        </p:pic>
        <p:sp>
          <p:nvSpPr>
            <p:cNvPr id="24" name="23 Forma libre"/>
            <p:cNvSpPr/>
            <p:nvPr/>
          </p:nvSpPr>
          <p:spPr>
            <a:xfrm>
              <a:off x="9281565" y="6283904"/>
              <a:ext cx="2071561" cy="359657"/>
            </a:xfrm>
            <a:custGeom>
              <a:avLst/>
              <a:gdLst>
                <a:gd name="connsiteX0" fmla="*/ 1140977 w 2071561"/>
                <a:gd name="connsiteY0" fmla="*/ 44068 h 359657"/>
                <a:gd name="connsiteX1" fmla="*/ 1076240 w 2071561"/>
                <a:gd name="connsiteY1" fmla="*/ 19792 h 359657"/>
                <a:gd name="connsiteX2" fmla="*/ 971044 w 2071561"/>
                <a:gd name="connsiteY2" fmla="*/ 3608 h 359657"/>
                <a:gd name="connsiteX3" fmla="*/ 525982 w 2071561"/>
                <a:gd name="connsiteY3" fmla="*/ 19792 h 359657"/>
                <a:gd name="connsiteX4" fmla="*/ 218485 w 2071561"/>
                <a:gd name="connsiteY4" fmla="*/ 35976 h 359657"/>
                <a:gd name="connsiteX5" fmla="*/ 105196 w 2071561"/>
                <a:gd name="connsiteY5" fmla="*/ 44068 h 359657"/>
                <a:gd name="connsiteX6" fmla="*/ 80920 w 2071561"/>
                <a:gd name="connsiteY6" fmla="*/ 52160 h 359657"/>
                <a:gd name="connsiteX7" fmla="*/ 64736 w 2071561"/>
                <a:gd name="connsiteY7" fmla="*/ 76436 h 359657"/>
                <a:gd name="connsiteX8" fmla="*/ 40460 w 2071561"/>
                <a:gd name="connsiteY8" fmla="*/ 92620 h 359657"/>
                <a:gd name="connsiteX9" fmla="*/ 24276 w 2071561"/>
                <a:gd name="connsiteY9" fmla="*/ 141172 h 359657"/>
                <a:gd name="connsiteX10" fmla="*/ 0 w 2071561"/>
                <a:gd name="connsiteY10" fmla="*/ 189724 h 359657"/>
                <a:gd name="connsiteX11" fmla="*/ 8092 w 2071561"/>
                <a:gd name="connsiteY11" fmla="*/ 311105 h 359657"/>
                <a:gd name="connsiteX12" fmla="*/ 32368 w 2071561"/>
                <a:gd name="connsiteY12" fmla="*/ 327289 h 359657"/>
                <a:gd name="connsiteX13" fmla="*/ 113288 w 2071561"/>
                <a:gd name="connsiteY13" fmla="*/ 343473 h 359657"/>
                <a:gd name="connsiteX14" fmla="*/ 436970 w 2071561"/>
                <a:gd name="connsiteY14" fmla="*/ 335381 h 359657"/>
                <a:gd name="connsiteX15" fmla="*/ 469338 w 2071561"/>
                <a:gd name="connsiteY15" fmla="*/ 327289 h 359657"/>
                <a:gd name="connsiteX16" fmla="*/ 517890 w 2071561"/>
                <a:gd name="connsiteY16" fmla="*/ 311105 h 359657"/>
                <a:gd name="connsiteX17" fmla="*/ 639270 w 2071561"/>
                <a:gd name="connsiteY17" fmla="*/ 319197 h 359657"/>
                <a:gd name="connsiteX18" fmla="*/ 841571 w 2071561"/>
                <a:gd name="connsiteY18" fmla="*/ 303013 h 359657"/>
                <a:gd name="connsiteX19" fmla="*/ 987228 w 2071561"/>
                <a:gd name="connsiteY19" fmla="*/ 311105 h 359657"/>
                <a:gd name="connsiteX20" fmla="*/ 1286633 w 2071561"/>
                <a:gd name="connsiteY20" fmla="*/ 319197 h 359657"/>
                <a:gd name="connsiteX21" fmla="*/ 1432290 w 2071561"/>
                <a:gd name="connsiteY21" fmla="*/ 335381 h 359657"/>
                <a:gd name="connsiteX22" fmla="*/ 1650775 w 2071561"/>
                <a:gd name="connsiteY22" fmla="*/ 351565 h 359657"/>
                <a:gd name="connsiteX23" fmla="*/ 1683143 w 2071561"/>
                <a:gd name="connsiteY23" fmla="*/ 359657 h 359657"/>
                <a:gd name="connsiteX24" fmla="*/ 1917812 w 2071561"/>
                <a:gd name="connsiteY24" fmla="*/ 351565 h 359657"/>
                <a:gd name="connsiteX25" fmla="*/ 1942088 w 2071561"/>
                <a:gd name="connsiteY25" fmla="*/ 335381 h 359657"/>
                <a:gd name="connsiteX26" fmla="*/ 1998732 w 2071561"/>
                <a:gd name="connsiteY26" fmla="*/ 286829 h 359657"/>
                <a:gd name="connsiteX27" fmla="*/ 2023008 w 2071561"/>
                <a:gd name="connsiteY27" fmla="*/ 270645 h 359657"/>
                <a:gd name="connsiteX28" fmla="*/ 2047285 w 2071561"/>
                <a:gd name="connsiteY28" fmla="*/ 222092 h 359657"/>
                <a:gd name="connsiteX29" fmla="*/ 2071561 w 2071561"/>
                <a:gd name="connsiteY29" fmla="*/ 173540 h 359657"/>
                <a:gd name="connsiteX30" fmla="*/ 2031100 w 2071561"/>
                <a:gd name="connsiteY30" fmla="*/ 133080 h 359657"/>
                <a:gd name="connsiteX31" fmla="*/ 1998732 w 2071561"/>
                <a:gd name="connsiteY31" fmla="*/ 124988 h 359657"/>
                <a:gd name="connsiteX32" fmla="*/ 1966364 w 2071561"/>
                <a:gd name="connsiteY32" fmla="*/ 108804 h 359657"/>
                <a:gd name="connsiteX33" fmla="*/ 1917812 w 2071561"/>
                <a:gd name="connsiteY33" fmla="*/ 92620 h 359657"/>
                <a:gd name="connsiteX34" fmla="*/ 1658867 w 2071561"/>
                <a:gd name="connsiteY34" fmla="*/ 108804 h 359657"/>
                <a:gd name="connsiteX35" fmla="*/ 1610315 w 2071561"/>
                <a:gd name="connsiteY35" fmla="*/ 116896 h 359657"/>
                <a:gd name="connsiteX36" fmla="*/ 1391830 w 2071561"/>
                <a:gd name="connsiteY36" fmla="*/ 108804 h 359657"/>
                <a:gd name="connsiteX37" fmla="*/ 1359462 w 2071561"/>
                <a:gd name="connsiteY37" fmla="*/ 100712 h 359657"/>
                <a:gd name="connsiteX38" fmla="*/ 1189529 w 2071561"/>
                <a:gd name="connsiteY38" fmla="*/ 84528 h 359657"/>
                <a:gd name="connsiteX39" fmla="*/ 1116700 w 2071561"/>
                <a:gd name="connsiteY39" fmla="*/ 44068 h 359657"/>
                <a:gd name="connsiteX40" fmla="*/ 1140977 w 2071561"/>
                <a:gd name="connsiteY40" fmla="*/ 44068 h 35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71561" h="359657">
                  <a:moveTo>
                    <a:pt x="1140977" y="44068"/>
                  </a:moveTo>
                  <a:cubicBezTo>
                    <a:pt x="1133104" y="40919"/>
                    <a:pt x="1090510" y="22963"/>
                    <a:pt x="1076240" y="19792"/>
                  </a:cubicBezTo>
                  <a:cubicBezTo>
                    <a:pt x="1056030" y="15301"/>
                    <a:pt x="989113" y="6189"/>
                    <a:pt x="971044" y="3608"/>
                  </a:cubicBezTo>
                  <a:cubicBezTo>
                    <a:pt x="822690" y="9003"/>
                    <a:pt x="670002" y="-16213"/>
                    <a:pt x="525982" y="19792"/>
                  </a:cubicBezTo>
                  <a:cubicBezTo>
                    <a:pt x="404604" y="50136"/>
                    <a:pt x="504731" y="27557"/>
                    <a:pt x="218485" y="35976"/>
                  </a:cubicBezTo>
                  <a:cubicBezTo>
                    <a:pt x="180722" y="38673"/>
                    <a:pt x="142796" y="39645"/>
                    <a:pt x="105196" y="44068"/>
                  </a:cubicBezTo>
                  <a:cubicBezTo>
                    <a:pt x="96725" y="45065"/>
                    <a:pt x="87581" y="46832"/>
                    <a:pt x="80920" y="52160"/>
                  </a:cubicBezTo>
                  <a:cubicBezTo>
                    <a:pt x="73326" y="58235"/>
                    <a:pt x="71613" y="69559"/>
                    <a:pt x="64736" y="76436"/>
                  </a:cubicBezTo>
                  <a:cubicBezTo>
                    <a:pt x="57859" y="83313"/>
                    <a:pt x="48552" y="87225"/>
                    <a:pt x="40460" y="92620"/>
                  </a:cubicBezTo>
                  <a:cubicBezTo>
                    <a:pt x="35065" y="108804"/>
                    <a:pt x="33739" y="126978"/>
                    <a:pt x="24276" y="141172"/>
                  </a:cubicBezTo>
                  <a:cubicBezTo>
                    <a:pt x="3361" y="172545"/>
                    <a:pt x="11167" y="156222"/>
                    <a:pt x="0" y="189724"/>
                  </a:cubicBezTo>
                  <a:cubicBezTo>
                    <a:pt x="2697" y="230184"/>
                    <a:pt x="-1196" y="271633"/>
                    <a:pt x="8092" y="311105"/>
                  </a:cubicBezTo>
                  <a:cubicBezTo>
                    <a:pt x="10319" y="320572"/>
                    <a:pt x="23429" y="323458"/>
                    <a:pt x="32368" y="327289"/>
                  </a:cubicBezTo>
                  <a:cubicBezTo>
                    <a:pt x="47732" y="333873"/>
                    <a:pt x="102335" y="341648"/>
                    <a:pt x="113288" y="343473"/>
                  </a:cubicBezTo>
                  <a:cubicBezTo>
                    <a:pt x="221182" y="340776"/>
                    <a:pt x="329154" y="340282"/>
                    <a:pt x="436970" y="335381"/>
                  </a:cubicBezTo>
                  <a:cubicBezTo>
                    <a:pt x="448080" y="334876"/>
                    <a:pt x="458686" y="330485"/>
                    <a:pt x="469338" y="327289"/>
                  </a:cubicBezTo>
                  <a:cubicBezTo>
                    <a:pt x="485678" y="322387"/>
                    <a:pt x="517890" y="311105"/>
                    <a:pt x="517890" y="311105"/>
                  </a:cubicBezTo>
                  <a:cubicBezTo>
                    <a:pt x="558350" y="313802"/>
                    <a:pt x="598720" y="319197"/>
                    <a:pt x="639270" y="319197"/>
                  </a:cubicBezTo>
                  <a:cubicBezTo>
                    <a:pt x="755678" y="319197"/>
                    <a:pt x="759573" y="316679"/>
                    <a:pt x="841571" y="303013"/>
                  </a:cubicBezTo>
                  <a:lnTo>
                    <a:pt x="987228" y="311105"/>
                  </a:lnTo>
                  <a:cubicBezTo>
                    <a:pt x="1087000" y="314733"/>
                    <a:pt x="1186943" y="313759"/>
                    <a:pt x="1286633" y="319197"/>
                  </a:cubicBezTo>
                  <a:cubicBezTo>
                    <a:pt x="1335412" y="321858"/>
                    <a:pt x="1383523" y="332512"/>
                    <a:pt x="1432290" y="335381"/>
                  </a:cubicBezTo>
                  <a:cubicBezTo>
                    <a:pt x="1596915" y="345065"/>
                    <a:pt x="1524148" y="338902"/>
                    <a:pt x="1650775" y="351565"/>
                  </a:cubicBezTo>
                  <a:cubicBezTo>
                    <a:pt x="1661564" y="354262"/>
                    <a:pt x="1672022" y="359657"/>
                    <a:pt x="1683143" y="359657"/>
                  </a:cubicBezTo>
                  <a:cubicBezTo>
                    <a:pt x="1761412" y="359657"/>
                    <a:pt x="1839884" y="358871"/>
                    <a:pt x="1917812" y="351565"/>
                  </a:cubicBezTo>
                  <a:cubicBezTo>
                    <a:pt x="1927495" y="350657"/>
                    <a:pt x="1934174" y="341034"/>
                    <a:pt x="1942088" y="335381"/>
                  </a:cubicBezTo>
                  <a:cubicBezTo>
                    <a:pt x="2026942" y="274771"/>
                    <a:pt x="1928152" y="345646"/>
                    <a:pt x="1998732" y="286829"/>
                  </a:cubicBezTo>
                  <a:cubicBezTo>
                    <a:pt x="2006203" y="280603"/>
                    <a:pt x="2014916" y="276040"/>
                    <a:pt x="2023008" y="270645"/>
                  </a:cubicBezTo>
                  <a:cubicBezTo>
                    <a:pt x="2069385" y="201084"/>
                    <a:pt x="2013787" y="289089"/>
                    <a:pt x="2047285" y="222092"/>
                  </a:cubicBezTo>
                  <a:cubicBezTo>
                    <a:pt x="2078659" y="159342"/>
                    <a:pt x="2051220" y="234562"/>
                    <a:pt x="2071561" y="173540"/>
                  </a:cubicBezTo>
                  <a:cubicBezTo>
                    <a:pt x="2057174" y="151960"/>
                    <a:pt x="2056277" y="143870"/>
                    <a:pt x="2031100" y="133080"/>
                  </a:cubicBezTo>
                  <a:cubicBezTo>
                    <a:pt x="2020878" y="128699"/>
                    <a:pt x="2009145" y="128893"/>
                    <a:pt x="1998732" y="124988"/>
                  </a:cubicBezTo>
                  <a:cubicBezTo>
                    <a:pt x="1987437" y="120752"/>
                    <a:pt x="1977564" y="113284"/>
                    <a:pt x="1966364" y="108804"/>
                  </a:cubicBezTo>
                  <a:cubicBezTo>
                    <a:pt x="1950525" y="102468"/>
                    <a:pt x="1917812" y="92620"/>
                    <a:pt x="1917812" y="92620"/>
                  </a:cubicBezTo>
                  <a:cubicBezTo>
                    <a:pt x="1823854" y="97094"/>
                    <a:pt x="1748805" y="98223"/>
                    <a:pt x="1658867" y="108804"/>
                  </a:cubicBezTo>
                  <a:cubicBezTo>
                    <a:pt x="1642572" y="110721"/>
                    <a:pt x="1626499" y="114199"/>
                    <a:pt x="1610315" y="116896"/>
                  </a:cubicBezTo>
                  <a:cubicBezTo>
                    <a:pt x="1537487" y="114199"/>
                    <a:pt x="1464557" y="113496"/>
                    <a:pt x="1391830" y="108804"/>
                  </a:cubicBezTo>
                  <a:cubicBezTo>
                    <a:pt x="1380732" y="108088"/>
                    <a:pt x="1370454" y="102403"/>
                    <a:pt x="1359462" y="100712"/>
                  </a:cubicBezTo>
                  <a:cubicBezTo>
                    <a:pt x="1318056" y="94342"/>
                    <a:pt x="1226263" y="87589"/>
                    <a:pt x="1189529" y="84528"/>
                  </a:cubicBezTo>
                  <a:cubicBezTo>
                    <a:pt x="1171204" y="78420"/>
                    <a:pt x="1116700" y="62617"/>
                    <a:pt x="1116700" y="44068"/>
                  </a:cubicBezTo>
                  <a:lnTo>
                    <a:pt x="1140977" y="44068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9825536" y="7355223"/>
            <a:ext cx="2296781" cy="1962940"/>
            <a:chOff x="9825536" y="7355223"/>
            <a:chExt cx="2296781" cy="1962940"/>
          </a:xfrm>
        </p:grpSpPr>
        <p:pic>
          <p:nvPicPr>
            <p:cNvPr id="26" name="25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3" t="5144" r="21958" b="-5144"/>
            <a:stretch/>
          </p:blipFill>
          <p:spPr>
            <a:xfrm rot="5400000">
              <a:off x="9992457" y="7188302"/>
              <a:ext cx="1962940" cy="2296781"/>
            </a:xfrm>
            <a:prstGeom prst="rect">
              <a:avLst/>
            </a:prstGeom>
          </p:spPr>
        </p:pic>
        <p:sp>
          <p:nvSpPr>
            <p:cNvPr id="27" name="26 Forma libre"/>
            <p:cNvSpPr/>
            <p:nvPr/>
          </p:nvSpPr>
          <p:spPr>
            <a:xfrm>
              <a:off x="10009848" y="8779858"/>
              <a:ext cx="1488934" cy="242761"/>
            </a:xfrm>
            <a:custGeom>
              <a:avLst/>
              <a:gdLst>
                <a:gd name="connsiteX0" fmla="*/ 1238081 w 1488934"/>
                <a:gd name="connsiteY0" fmla="*/ 0 h 242761"/>
                <a:gd name="connsiteX1" fmla="*/ 1197621 w 1488934"/>
                <a:gd name="connsiteY1" fmla="*/ 16184 h 242761"/>
                <a:gd name="connsiteX2" fmla="*/ 1124793 w 1488934"/>
                <a:gd name="connsiteY2" fmla="*/ 32369 h 242761"/>
                <a:gd name="connsiteX3" fmla="*/ 1092425 w 1488934"/>
                <a:gd name="connsiteY3" fmla="*/ 40461 h 242761"/>
                <a:gd name="connsiteX4" fmla="*/ 558350 w 1488934"/>
                <a:gd name="connsiteY4" fmla="*/ 24277 h 242761"/>
                <a:gd name="connsiteX5" fmla="*/ 347957 w 1488934"/>
                <a:gd name="connsiteY5" fmla="*/ 32369 h 242761"/>
                <a:gd name="connsiteX6" fmla="*/ 89012 w 1488934"/>
                <a:gd name="connsiteY6" fmla="*/ 40461 h 242761"/>
                <a:gd name="connsiteX7" fmla="*/ 64736 w 1488934"/>
                <a:gd name="connsiteY7" fmla="*/ 56645 h 242761"/>
                <a:gd name="connsiteX8" fmla="*/ 24276 w 1488934"/>
                <a:gd name="connsiteY8" fmla="*/ 105197 h 242761"/>
                <a:gd name="connsiteX9" fmla="*/ 0 w 1488934"/>
                <a:gd name="connsiteY9" fmla="*/ 153749 h 242761"/>
                <a:gd name="connsiteX10" fmla="*/ 8092 w 1488934"/>
                <a:gd name="connsiteY10" fmla="*/ 226577 h 242761"/>
                <a:gd name="connsiteX11" fmla="*/ 56644 w 1488934"/>
                <a:gd name="connsiteY11" fmla="*/ 242761 h 242761"/>
                <a:gd name="connsiteX12" fmla="*/ 161840 w 1488934"/>
                <a:gd name="connsiteY12" fmla="*/ 226577 h 242761"/>
                <a:gd name="connsiteX13" fmla="*/ 242761 w 1488934"/>
                <a:gd name="connsiteY13" fmla="*/ 194209 h 242761"/>
                <a:gd name="connsiteX14" fmla="*/ 461246 w 1488934"/>
                <a:gd name="connsiteY14" fmla="*/ 186117 h 242761"/>
                <a:gd name="connsiteX15" fmla="*/ 517890 w 1488934"/>
                <a:gd name="connsiteY15" fmla="*/ 169933 h 242761"/>
                <a:gd name="connsiteX16" fmla="*/ 550258 w 1488934"/>
                <a:gd name="connsiteY16" fmla="*/ 161841 h 242761"/>
                <a:gd name="connsiteX17" fmla="*/ 720191 w 1488934"/>
                <a:gd name="connsiteY17" fmla="*/ 169933 h 242761"/>
                <a:gd name="connsiteX18" fmla="*/ 857756 w 1488934"/>
                <a:gd name="connsiteY18" fmla="*/ 161841 h 242761"/>
                <a:gd name="connsiteX19" fmla="*/ 922492 w 1488934"/>
                <a:gd name="connsiteY19" fmla="*/ 145657 h 242761"/>
                <a:gd name="connsiteX20" fmla="*/ 1181437 w 1488934"/>
                <a:gd name="connsiteY20" fmla="*/ 137565 h 242761"/>
                <a:gd name="connsiteX21" fmla="*/ 1399922 w 1488934"/>
                <a:gd name="connsiteY21" fmla="*/ 145657 h 242761"/>
                <a:gd name="connsiteX22" fmla="*/ 1472750 w 1488934"/>
                <a:gd name="connsiteY22" fmla="*/ 137565 h 242761"/>
                <a:gd name="connsiteX23" fmla="*/ 1488934 w 1488934"/>
                <a:gd name="connsiteY23" fmla="*/ 113289 h 242761"/>
                <a:gd name="connsiteX24" fmla="*/ 1480842 w 1488934"/>
                <a:gd name="connsiteY24" fmla="*/ 89013 h 242761"/>
                <a:gd name="connsiteX25" fmla="*/ 1408014 w 1488934"/>
                <a:gd name="connsiteY25" fmla="*/ 32369 h 242761"/>
                <a:gd name="connsiteX26" fmla="*/ 1351370 w 1488934"/>
                <a:gd name="connsiteY26" fmla="*/ 24277 h 242761"/>
                <a:gd name="connsiteX27" fmla="*/ 1189529 w 1488934"/>
                <a:gd name="connsiteY27" fmla="*/ 16184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88934" h="242761">
                  <a:moveTo>
                    <a:pt x="1238081" y="0"/>
                  </a:moveTo>
                  <a:cubicBezTo>
                    <a:pt x="1224594" y="5395"/>
                    <a:pt x="1211401" y="11590"/>
                    <a:pt x="1197621" y="16184"/>
                  </a:cubicBezTo>
                  <a:cubicBezTo>
                    <a:pt x="1177876" y="22766"/>
                    <a:pt x="1144047" y="28090"/>
                    <a:pt x="1124793" y="32369"/>
                  </a:cubicBezTo>
                  <a:cubicBezTo>
                    <a:pt x="1113936" y="34782"/>
                    <a:pt x="1103214" y="37764"/>
                    <a:pt x="1092425" y="40461"/>
                  </a:cubicBezTo>
                  <a:cubicBezTo>
                    <a:pt x="873401" y="22209"/>
                    <a:pt x="923473" y="24277"/>
                    <a:pt x="558350" y="24277"/>
                  </a:cubicBezTo>
                  <a:cubicBezTo>
                    <a:pt x="488167" y="24277"/>
                    <a:pt x="418098" y="29950"/>
                    <a:pt x="347957" y="32369"/>
                  </a:cubicBezTo>
                  <a:lnTo>
                    <a:pt x="89012" y="40461"/>
                  </a:lnTo>
                  <a:cubicBezTo>
                    <a:pt x="80920" y="45856"/>
                    <a:pt x="72207" y="50419"/>
                    <a:pt x="64736" y="56645"/>
                  </a:cubicBezTo>
                  <a:cubicBezTo>
                    <a:pt x="49396" y="69428"/>
                    <a:pt x="33369" y="87011"/>
                    <a:pt x="24276" y="105197"/>
                  </a:cubicBezTo>
                  <a:cubicBezTo>
                    <a:pt x="-9226" y="172202"/>
                    <a:pt x="46381" y="84177"/>
                    <a:pt x="0" y="153749"/>
                  </a:cubicBezTo>
                  <a:cubicBezTo>
                    <a:pt x="2697" y="178025"/>
                    <a:pt x="-5021" y="205970"/>
                    <a:pt x="8092" y="226577"/>
                  </a:cubicBezTo>
                  <a:cubicBezTo>
                    <a:pt x="17251" y="240969"/>
                    <a:pt x="56644" y="242761"/>
                    <a:pt x="56644" y="242761"/>
                  </a:cubicBezTo>
                  <a:cubicBezTo>
                    <a:pt x="100002" y="238425"/>
                    <a:pt x="126337" y="241792"/>
                    <a:pt x="161840" y="226577"/>
                  </a:cubicBezTo>
                  <a:cubicBezTo>
                    <a:pt x="186050" y="216202"/>
                    <a:pt x="215882" y="195205"/>
                    <a:pt x="242761" y="194209"/>
                  </a:cubicBezTo>
                  <a:lnTo>
                    <a:pt x="461246" y="186117"/>
                  </a:lnTo>
                  <a:cubicBezTo>
                    <a:pt x="562434" y="160820"/>
                    <a:pt x="436628" y="193151"/>
                    <a:pt x="517890" y="169933"/>
                  </a:cubicBezTo>
                  <a:cubicBezTo>
                    <a:pt x="528583" y="166878"/>
                    <a:pt x="539469" y="164538"/>
                    <a:pt x="550258" y="161841"/>
                  </a:cubicBezTo>
                  <a:cubicBezTo>
                    <a:pt x="606902" y="164538"/>
                    <a:pt x="663482" y="169933"/>
                    <a:pt x="720191" y="169933"/>
                  </a:cubicBezTo>
                  <a:cubicBezTo>
                    <a:pt x="766125" y="169933"/>
                    <a:pt x="812050" y="166412"/>
                    <a:pt x="857756" y="161841"/>
                  </a:cubicBezTo>
                  <a:cubicBezTo>
                    <a:pt x="988447" y="148772"/>
                    <a:pt x="723119" y="156434"/>
                    <a:pt x="922492" y="145657"/>
                  </a:cubicBezTo>
                  <a:cubicBezTo>
                    <a:pt x="1008723" y="140996"/>
                    <a:pt x="1095122" y="140262"/>
                    <a:pt x="1181437" y="137565"/>
                  </a:cubicBezTo>
                  <a:cubicBezTo>
                    <a:pt x="1254265" y="140262"/>
                    <a:pt x="1327044" y="145657"/>
                    <a:pt x="1399922" y="145657"/>
                  </a:cubicBezTo>
                  <a:cubicBezTo>
                    <a:pt x="1424347" y="145657"/>
                    <a:pt x="1449795" y="145912"/>
                    <a:pt x="1472750" y="137565"/>
                  </a:cubicBezTo>
                  <a:cubicBezTo>
                    <a:pt x="1481890" y="134241"/>
                    <a:pt x="1483539" y="121381"/>
                    <a:pt x="1488934" y="113289"/>
                  </a:cubicBezTo>
                  <a:cubicBezTo>
                    <a:pt x="1486237" y="105197"/>
                    <a:pt x="1485573" y="96110"/>
                    <a:pt x="1480842" y="89013"/>
                  </a:cubicBezTo>
                  <a:cubicBezTo>
                    <a:pt x="1470011" y="72766"/>
                    <a:pt x="1419859" y="34061"/>
                    <a:pt x="1408014" y="32369"/>
                  </a:cubicBezTo>
                  <a:lnTo>
                    <a:pt x="1351370" y="24277"/>
                  </a:lnTo>
                  <a:cubicBezTo>
                    <a:pt x="1283593" y="1682"/>
                    <a:pt x="1335624" y="16184"/>
                    <a:pt x="1189529" y="161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6" name="Picture 2" descr="Image result for CHOCO PEARLS FOTO GOLDENBRIDGE CEREAL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r="51522" b="8804"/>
          <a:stretch/>
        </p:blipFill>
        <p:spPr bwMode="auto">
          <a:xfrm>
            <a:off x="7648079" y="5078674"/>
            <a:ext cx="1612537" cy="20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3" y="7272552"/>
            <a:ext cx="14287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Flecha derecha"/>
          <p:cNvSpPr/>
          <p:nvPr/>
        </p:nvSpPr>
        <p:spPr>
          <a:xfrm>
            <a:off x="9251649" y="8207341"/>
            <a:ext cx="363782" cy="55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derecha"/>
          <p:cNvSpPr/>
          <p:nvPr/>
        </p:nvSpPr>
        <p:spPr>
          <a:xfrm>
            <a:off x="9295108" y="5903366"/>
            <a:ext cx="363782" cy="55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Image result for emoticonos con lup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9" b="-1669"/>
          <a:stretch/>
        </p:blipFill>
        <p:spPr bwMode="auto">
          <a:xfrm>
            <a:off x="6119755" y="6584370"/>
            <a:ext cx="1069474" cy="11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557" y="1488232"/>
            <a:ext cx="10434615" cy="50451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18312" y="234366"/>
            <a:ext cx="11520735" cy="1613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55215" tIns="27608" rIns="55215" bIns="27608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6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defTabSz="914400">
              <a:buFont typeface="StarSymbol"/>
              <a:buNone/>
            </a:pPr>
            <a:r>
              <a:rPr lang="es-ES" sz="4400" b="1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¿SABEIS CUÁNTO AZÚCAR TOMAMOS EN LOS RECREOS?</a:t>
            </a:r>
            <a:endParaRPr lang="es-ES" sz="4400" b="1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900557" y="6293712"/>
            <a:ext cx="10439963" cy="11873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vert="horz" wrap="square" lIns="55215" tIns="27608" rIns="55215" bIns="27608" anchor="t"/>
          <a:lstStyle>
            <a:defPPr marL="432000" lvl="0" indent="-324000" algn="l" rtl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7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s-ES" sz="7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s-ES" sz="5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s-ES" sz="4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s-ES" sz="4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indent="0" algn="ctr" defTabSz="914400">
              <a:lnSpc>
                <a:spcPct val="80000"/>
              </a:lnSpc>
              <a:spcBef>
                <a:spcPts val="895"/>
              </a:spcBef>
              <a:spcAft>
                <a:spcPts val="0"/>
              </a:spcAft>
              <a:buFont typeface="StarSymbol"/>
              <a:buNone/>
            </a:pPr>
            <a:endParaRPr lang="es-ES" sz="900" dirty="0" smtClean="0">
              <a:latin typeface="Arial Black" panose="020B0A04020102020204" pitchFamily="34" charset="0"/>
            </a:endParaRPr>
          </a:p>
          <a:p>
            <a:pPr marL="0" indent="0" algn="ctr" defTabSz="914400">
              <a:lnSpc>
                <a:spcPct val="80000"/>
              </a:lnSpc>
              <a:spcBef>
                <a:spcPts val="895"/>
              </a:spcBef>
              <a:spcAft>
                <a:spcPts val="0"/>
              </a:spcAft>
              <a:buFont typeface="StarSymbol"/>
              <a:buNone/>
            </a:pPr>
            <a:r>
              <a:rPr lang="es-ES" sz="3300" b="1" dirty="0" smtClean="0">
                <a:latin typeface="Arial Black" panose="020B0A04020102020204" pitchFamily="34" charset="0"/>
              </a:rPr>
              <a:t>¿Por qué no es recomendable el exceso de azúcar?</a:t>
            </a:r>
          </a:p>
          <a:p>
            <a:pPr marL="0" indent="0" algn="ctr" defTabSz="914400">
              <a:lnSpc>
                <a:spcPct val="80000"/>
              </a:lnSpc>
              <a:spcBef>
                <a:spcPts val="895"/>
              </a:spcBef>
              <a:spcAft>
                <a:spcPts val="0"/>
              </a:spcAft>
              <a:buFont typeface="Wingdings"/>
              <a:buChar char="v"/>
            </a:pPr>
            <a:endParaRPr lang="es-ES" sz="2700" i="1" dirty="0">
              <a:latin typeface="Arial Black" panose="020B0A040201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80296" y="7885924"/>
            <a:ext cx="5196768" cy="12569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56098" tIns="28049" rIns="56098" bIns="2804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895"/>
              </a:spcBef>
              <a:buClr>
                <a:schemeClr val="accent6">
                  <a:lumMod val="75000"/>
                </a:schemeClr>
              </a:buClr>
              <a:buSzPct val="72000"/>
            </a:pPr>
            <a:r>
              <a:rPr lang="es-ES" sz="2600" i="1" dirty="0">
                <a:latin typeface="Arial Black" panose="020B0A04020102020204" pitchFamily="34" charset="0"/>
              </a:rPr>
              <a:t>2</a:t>
            </a:r>
            <a:r>
              <a:rPr lang="es-ES" sz="2600" i="1" dirty="0" smtClean="0">
                <a:latin typeface="Arial Black" panose="020B0A04020102020204" pitchFamily="34" charset="0"/>
              </a:rPr>
              <a:t>. Aumenta el riesgo de padecer </a:t>
            </a:r>
            <a:r>
              <a:rPr lang="es-ES" sz="2600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DIABETES  TIPO 2 </a:t>
            </a:r>
            <a:endParaRPr lang="es-ES" sz="2600" i="1" dirty="0">
              <a:latin typeface="Arial Black" panose="020B0A040201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80767" y="7764206"/>
            <a:ext cx="2640466" cy="15004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895"/>
              </a:spcBef>
              <a:buClr>
                <a:schemeClr val="accent6">
                  <a:lumMod val="75000"/>
                </a:schemeClr>
              </a:buClr>
              <a:buSzPct val="72000"/>
            </a:pPr>
            <a:r>
              <a:rPr lang="es-ES" sz="2800" i="1" dirty="0">
                <a:latin typeface="Arial Black" panose="020B0A04020102020204" pitchFamily="34" charset="0"/>
              </a:rPr>
              <a:t>1</a:t>
            </a:r>
            <a:r>
              <a:rPr lang="es-ES" sz="2800" i="1" dirty="0" smtClean="0">
                <a:latin typeface="Arial Black" panose="020B0A04020102020204" pitchFamily="34" charset="0"/>
              </a:rPr>
              <a:t>. Produce </a:t>
            </a:r>
          </a:p>
          <a:p>
            <a:pPr algn="ctr">
              <a:lnSpc>
                <a:spcPct val="150000"/>
              </a:lnSpc>
              <a:spcBef>
                <a:spcPts val="895"/>
              </a:spcBef>
              <a:buClr>
                <a:schemeClr val="accent6">
                  <a:lumMod val="75000"/>
                </a:schemeClr>
              </a:buClr>
              <a:buSzPct val="72000"/>
            </a:pPr>
            <a:r>
              <a:rPr lang="es-ES" sz="2800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SOBREPESO</a:t>
            </a:r>
            <a:endParaRPr lang="es-ES" sz="2800" i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005287" y="7709429"/>
            <a:ext cx="2361800" cy="1433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895"/>
              </a:spcBef>
              <a:buClr>
                <a:schemeClr val="accent6">
                  <a:lumMod val="75000"/>
                </a:schemeClr>
              </a:buClr>
              <a:buSzPct val="72000"/>
            </a:pPr>
            <a:r>
              <a:rPr lang="es-ES" sz="2800" i="1" dirty="0" smtClean="0">
                <a:latin typeface="Arial Black" panose="020B0A04020102020204" pitchFamily="34" charset="0"/>
              </a:rPr>
              <a:t>3. Provoca </a:t>
            </a:r>
          </a:p>
          <a:p>
            <a:pPr algn="ctr">
              <a:lnSpc>
                <a:spcPct val="150000"/>
              </a:lnSpc>
              <a:spcBef>
                <a:spcPts val="895"/>
              </a:spcBef>
              <a:buClr>
                <a:schemeClr val="accent6">
                  <a:lumMod val="75000"/>
                </a:schemeClr>
              </a:buClr>
              <a:buSzPct val="72000"/>
            </a:pPr>
            <a:r>
              <a:rPr lang="es-ES" sz="2800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CARIES</a:t>
            </a:r>
            <a:endParaRPr lang="es-ES" sz="2800" i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1576265" y="7320880"/>
            <a:ext cx="1296144" cy="44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5530608" y="7442598"/>
            <a:ext cx="1296144" cy="44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9538115" y="7266869"/>
            <a:ext cx="1296144" cy="44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4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72</Words>
  <Application>Microsoft Office PowerPoint</Application>
  <PresentationFormat>Papel A3 (297 x 420 mm)</PresentationFormat>
  <Paragraphs>13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Predeterminado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¿SABEIS CUÁNTO AZÚCAR TOMAMOS EN LOS RECREOS?</dc:title>
  <dc:creator>Lydia</dc:creator>
  <cp:lastModifiedBy>Lydia</cp:lastModifiedBy>
  <cp:revision>15</cp:revision>
  <dcterms:created xsi:type="dcterms:W3CDTF">2017-12-20T22:31:38Z</dcterms:created>
  <dcterms:modified xsi:type="dcterms:W3CDTF">2018-01-18T09:52:59Z</dcterms:modified>
</cp:coreProperties>
</file>