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07/01/2018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07534" y="3253930"/>
            <a:ext cx="3892299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/>
              <a:t>Deshidratación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/>
              <a:t>Problemas renales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/>
              <a:t>I</a:t>
            </a:r>
            <a:r>
              <a:rPr lang="es-ES" sz="2000" b="1" dirty="0" smtClean="0"/>
              <a:t>nfecciones </a:t>
            </a:r>
            <a:r>
              <a:rPr lang="es-ES" sz="2000" b="1" dirty="0"/>
              <a:t>del tracto </a:t>
            </a:r>
            <a:r>
              <a:rPr lang="es-ES" sz="2000" b="1" dirty="0" smtClean="0"/>
              <a:t>urinario</a:t>
            </a:r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/>
              <a:t>Estreñimiento</a:t>
            </a:r>
            <a:endParaRPr lang="es-ES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826608" y="2786282"/>
            <a:ext cx="3422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u="sng" dirty="0">
                <a:solidFill>
                  <a:srgbClr val="FF0000"/>
                </a:solidFill>
              </a:rPr>
              <a:t>FALTA DE AGUA (efectos):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33558" y="1350767"/>
            <a:ext cx="4608512" cy="12754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El cuerpo humano </a:t>
            </a:r>
            <a:r>
              <a:rPr lang="es-ES" sz="2800" b="1" dirty="0" smtClean="0">
                <a:solidFill>
                  <a:schemeClr val="bg1"/>
                </a:solidFill>
              </a:rPr>
              <a:t>necesita </a:t>
            </a:r>
            <a:r>
              <a:rPr lang="es-ES" sz="2800" b="1" dirty="0">
                <a:solidFill>
                  <a:schemeClr val="bg1"/>
                </a:solidFill>
              </a:rPr>
              <a:t>ingerir </a:t>
            </a:r>
            <a:r>
              <a:rPr lang="es-ES" sz="2800" b="1" dirty="0" smtClean="0">
                <a:solidFill>
                  <a:schemeClr val="bg1"/>
                </a:solidFill>
              </a:rPr>
              <a:t> una media de </a:t>
            </a:r>
            <a:r>
              <a:rPr lang="es-ES" sz="2800" b="1" dirty="0">
                <a:solidFill>
                  <a:schemeClr val="bg1"/>
                </a:solidFill>
              </a:rPr>
              <a:t>2L diarios de agua.</a:t>
            </a:r>
          </a:p>
        </p:txBody>
      </p:sp>
      <p:pic>
        <p:nvPicPr>
          <p:cNvPr id="9" name="Picture 2" descr="Image result for water intake and outpu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8" t="12132" r="25949" b="3171"/>
          <a:stretch/>
        </p:blipFill>
        <p:spPr bwMode="auto">
          <a:xfrm>
            <a:off x="5204970" y="1406465"/>
            <a:ext cx="3832435" cy="50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206624" y="116632"/>
            <a:ext cx="8845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 AGUA EN LA NUTRICIÓN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06624" y="4782625"/>
            <a:ext cx="4635446" cy="1754326"/>
          </a:xfrm>
          <a:prstGeom prst="rect">
            <a:avLst/>
          </a:prstGeom>
          <a:ln w="38100">
            <a:solidFill>
              <a:srgbClr val="00B05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rgbClr val="00B050"/>
                </a:solidFill>
              </a:rPr>
              <a:t>CONSEJO SALUDABLE:</a:t>
            </a:r>
          </a:p>
          <a:p>
            <a:pPr marL="285750" indent="-285750">
              <a:buClr>
                <a:srgbClr val="00B050"/>
              </a:buClr>
              <a:buSzPct val="109000"/>
              <a:buFont typeface="Wingdings" panose="05000000000000000000" pitchFamily="2" charset="2"/>
              <a:buChar char="ü"/>
            </a:pPr>
            <a:r>
              <a:rPr lang="es-ES" sz="2000" b="1" dirty="0" smtClean="0"/>
              <a:t>COMIENZA EL DÍA CON UN GRAN VASO DE AGUA </a:t>
            </a:r>
          </a:p>
          <a:p>
            <a:pPr marL="285750" indent="-285750">
              <a:buClr>
                <a:srgbClr val="00B050"/>
              </a:buClr>
              <a:buSzPct val="109000"/>
              <a:buFont typeface="Wingdings" panose="05000000000000000000" pitchFamily="2" charset="2"/>
              <a:buChar char="ü"/>
            </a:pPr>
            <a:r>
              <a:rPr lang="es-ES" sz="2000" b="1" dirty="0" smtClean="0"/>
              <a:t>CUANDO TENGAS SED ELIJE AGUA PREFERENTEMENTE A OTRAS BEBIDAS.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993935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Lydia</dc:creator>
  <cp:lastModifiedBy>Lydia</cp:lastModifiedBy>
  <cp:revision>4</cp:revision>
  <dcterms:created xsi:type="dcterms:W3CDTF">2018-01-07T07:47:30Z</dcterms:created>
  <dcterms:modified xsi:type="dcterms:W3CDTF">2018-01-07T08:22:44Z</dcterms:modified>
</cp:coreProperties>
</file>