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</p:sldIdLst>
  <p:sldSz cx="9601200" cy="12801600" type="A3"/>
  <p:notesSz cx="7559675" cy="106918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2805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5610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8415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1220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402583" algn="l" defTabSz="56103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1683100" algn="l" defTabSz="56103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1963617" algn="l" defTabSz="56103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2244134" algn="l" defTabSz="56103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2202" y="12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9072" y="-16154"/>
            <a:ext cx="9628416" cy="12833913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887" y="4175854"/>
              <a:ext cx="4022770" cy="268195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2423" y="187"/>
              <a:ext cx="1219312" cy="6857625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689" y="187"/>
              <a:ext cx="2269649" cy="6866280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638" y="-8468"/>
              <a:ext cx="1948019" cy="6866280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226" y="3920284"/>
              <a:ext cx="2513511" cy="2937528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740" y="-8468"/>
              <a:ext cx="2142917" cy="6866280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5338" y="-8468"/>
              <a:ext cx="858319" cy="6866280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399" y="-8468"/>
              <a:ext cx="1066658" cy="6866280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60117" y="4893690"/>
              <a:ext cx="1094501" cy="1964122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4080" cy="5697888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120" y="4488466"/>
            <a:ext cx="6118056" cy="3073096"/>
          </a:xfrm>
        </p:spPr>
        <p:txBody>
          <a:bodyPr anchor="b">
            <a:noAutofit/>
          </a:bodyPr>
          <a:lstStyle>
            <a:lvl1pPr algn="r">
              <a:defRPr sz="55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120" y="7561558"/>
            <a:ext cx="6118056" cy="204754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7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1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5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9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3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0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5AEA6-82E7-4547-858A-7ABDD3A3C7AA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1137921"/>
            <a:ext cx="6665095" cy="6353387"/>
          </a:xfrm>
        </p:spPr>
        <p:txBody>
          <a:bodyPr anchor="ctr"/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8344748"/>
            <a:ext cx="6665095" cy="2932463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3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7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91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5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9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3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6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0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0ED7-8F67-4D6C-A7D9-D98B9AAA0E47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07082" y="1474988"/>
            <a:ext cx="479860" cy="1091986"/>
          </a:xfrm>
          <a:prstGeom prst="rect">
            <a:avLst/>
          </a:prstGeom>
        </p:spPr>
        <p:txBody>
          <a:bodyPr lIns="92765" tIns="46384" rIns="92765" bIns="4638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7084975" y="5388648"/>
            <a:ext cx="479860" cy="1091034"/>
          </a:xfrm>
          <a:prstGeom prst="rect">
            <a:avLst/>
          </a:prstGeom>
        </p:spPr>
        <p:txBody>
          <a:bodyPr lIns="92765" tIns="46384" rIns="92765" bIns="4638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35" y="1137921"/>
            <a:ext cx="6375789" cy="5642187"/>
          </a:xfrm>
        </p:spPr>
        <p:txBody>
          <a:bodyPr anchor="ctr"/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6134" y="6780107"/>
            <a:ext cx="5690790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3834" indent="0">
              <a:buFontTx/>
              <a:buNone/>
              <a:defRPr/>
            </a:lvl2pPr>
            <a:lvl3pPr marL="927670" indent="0">
              <a:buFontTx/>
              <a:buNone/>
              <a:defRPr/>
            </a:lvl3pPr>
            <a:lvl4pPr marL="1391504" indent="0">
              <a:buFontTx/>
              <a:buNone/>
              <a:defRPr/>
            </a:lvl4pPr>
            <a:lvl5pPr marL="1855338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8344748"/>
            <a:ext cx="6665095" cy="2932463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3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7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91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5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9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3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6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0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B53C4-EB37-4E64-AA60-304868E9F0FA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3606379"/>
            <a:ext cx="6665095" cy="4844859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8451237"/>
            <a:ext cx="6665095" cy="2825973"/>
          </a:xfrm>
        </p:spPr>
        <p:txBody>
          <a:bodyPr anchor="t"/>
          <a:lstStyle>
            <a:lvl1pPr marL="0" indent="0" algn="l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3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7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91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5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9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3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6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0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65B6-950A-4DF1-9D48-45684FA85306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07082" y="1474988"/>
            <a:ext cx="479860" cy="1091986"/>
          </a:xfrm>
          <a:prstGeom prst="rect">
            <a:avLst/>
          </a:prstGeom>
        </p:spPr>
        <p:txBody>
          <a:bodyPr lIns="92765" tIns="46384" rIns="92765" bIns="4638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7084975" y="5388648"/>
            <a:ext cx="479860" cy="1091034"/>
          </a:xfrm>
          <a:prstGeom prst="rect">
            <a:avLst/>
          </a:prstGeom>
        </p:spPr>
        <p:txBody>
          <a:bodyPr lIns="92765" tIns="46384" rIns="92765" bIns="4638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35" y="1137921"/>
            <a:ext cx="6375789" cy="5642187"/>
          </a:xfrm>
        </p:spPr>
        <p:txBody>
          <a:bodyPr anchor="ctr"/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7491308"/>
            <a:ext cx="6665106" cy="95992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3834" indent="0">
              <a:buFontTx/>
              <a:buNone/>
              <a:defRPr/>
            </a:lvl2pPr>
            <a:lvl3pPr marL="927670" indent="0">
              <a:buFontTx/>
              <a:buNone/>
              <a:defRPr/>
            </a:lvl3pPr>
            <a:lvl4pPr marL="1391504" indent="0">
              <a:buFontTx/>
              <a:buNone/>
              <a:defRPr/>
            </a:lvl4pPr>
            <a:lvl5pPr marL="1855338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8451237"/>
            <a:ext cx="6665095" cy="2825973"/>
          </a:xfrm>
        </p:spPr>
        <p:txBody>
          <a:bodyPr anchor="t"/>
          <a:lstStyle>
            <a:lvl1pPr marL="0" indent="0" algn="l"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3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7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91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5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9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3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6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0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715FD-D4AA-42FE-94EF-581649E299C4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43" y="1137921"/>
            <a:ext cx="6658533" cy="5642187"/>
          </a:xfrm>
        </p:spPr>
        <p:txBody>
          <a:bodyPr anchor="ctr"/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7491308"/>
            <a:ext cx="6665106" cy="95992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00">
                <a:solidFill>
                  <a:schemeClr val="accent1"/>
                </a:solidFill>
              </a:defRPr>
            </a:lvl1pPr>
            <a:lvl2pPr marL="463834" indent="0">
              <a:buFontTx/>
              <a:buNone/>
              <a:defRPr/>
            </a:lvl2pPr>
            <a:lvl3pPr marL="927670" indent="0">
              <a:buFontTx/>
              <a:buNone/>
              <a:defRPr/>
            </a:lvl3pPr>
            <a:lvl4pPr marL="1391504" indent="0">
              <a:buFontTx/>
              <a:buNone/>
              <a:defRPr/>
            </a:lvl4pPr>
            <a:lvl5pPr marL="1855338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8451237"/>
            <a:ext cx="6665095" cy="2825973"/>
          </a:xfrm>
        </p:spPr>
        <p:txBody>
          <a:bodyPr anchor="t"/>
          <a:lstStyle>
            <a:lvl1pPr marL="0" indent="0" algn="l"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3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7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91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5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9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3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6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0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9DDF-8F0C-4B0A-986B-BA0B8A372A56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FDEB-9813-432B-9935-6CA93F8554D8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181" y="1137921"/>
            <a:ext cx="1027750" cy="9802709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5" y="1137921"/>
            <a:ext cx="5454782" cy="98027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C19CA-8FC4-4A06-88B3-D47AE35E4F9C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87172" y="4488397"/>
            <a:ext cx="6117825" cy="3072869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479850" y="2995498"/>
            <a:ext cx="8640765" cy="7424627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ADEE-0B0E-4B31-B893-A0DE3526AEE2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5041623"/>
            <a:ext cx="6665095" cy="3409618"/>
          </a:xfrm>
        </p:spPr>
        <p:txBody>
          <a:bodyPr anchor="b"/>
          <a:lstStyle>
            <a:lvl1pPr algn="l">
              <a:defRPr sz="41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8451237"/>
            <a:ext cx="6665095" cy="1606080"/>
          </a:xfrm>
        </p:spPr>
        <p:txBody>
          <a:bodyPr anchor="t"/>
          <a:lstStyle>
            <a:lvl1pPr marL="0" indent="0" algn="l"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3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7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91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5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9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3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6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0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6482-9325-40AF-A638-F6D91174442F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1137921"/>
            <a:ext cx="6665095" cy="24654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6" y="4033099"/>
            <a:ext cx="3242515" cy="7244107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2665" y="4033104"/>
            <a:ext cx="3242515" cy="7244109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883B9-7C78-4F75-8367-00911E7D0B82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1137921"/>
            <a:ext cx="6665095" cy="246549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4033836"/>
            <a:ext cx="3245204" cy="1075689"/>
          </a:xfrm>
        </p:spPr>
        <p:txBody>
          <a:bodyPr anchor="b">
            <a:noAutofit/>
          </a:bodyPr>
          <a:lstStyle>
            <a:lvl1pPr marL="0" indent="0">
              <a:buNone/>
              <a:defRPr sz="2500" b="0"/>
            </a:lvl1pPr>
            <a:lvl2pPr marL="463834" indent="0">
              <a:buNone/>
              <a:defRPr sz="1900" b="1"/>
            </a:lvl2pPr>
            <a:lvl3pPr marL="927670" indent="0">
              <a:buNone/>
              <a:defRPr sz="1900" b="1"/>
            </a:lvl3pPr>
            <a:lvl4pPr marL="1391504" indent="0">
              <a:buNone/>
              <a:defRPr sz="1700" b="1"/>
            </a:lvl4pPr>
            <a:lvl5pPr marL="1855338" indent="0">
              <a:buNone/>
              <a:defRPr sz="1700" b="1"/>
            </a:lvl5pPr>
            <a:lvl6pPr marL="2319174" indent="0">
              <a:buNone/>
              <a:defRPr sz="1700" b="1"/>
            </a:lvl6pPr>
            <a:lvl7pPr marL="2783008" indent="0">
              <a:buNone/>
              <a:defRPr sz="1700" b="1"/>
            </a:lvl7pPr>
            <a:lvl8pPr marL="3246840" indent="0">
              <a:buNone/>
              <a:defRPr sz="1700" b="1"/>
            </a:lvl8pPr>
            <a:lvl9pPr marL="3710678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5" y="5109529"/>
            <a:ext cx="3245204" cy="61676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9977" y="4033836"/>
            <a:ext cx="3245204" cy="1075689"/>
          </a:xfrm>
        </p:spPr>
        <p:txBody>
          <a:bodyPr anchor="b">
            <a:noAutofit/>
          </a:bodyPr>
          <a:lstStyle>
            <a:lvl1pPr marL="0" indent="0">
              <a:buNone/>
              <a:defRPr sz="2500" b="0"/>
            </a:lvl1pPr>
            <a:lvl2pPr marL="463834" indent="0">
              <a:buNone/>
              <a:defRPr sz="1900" b="1"/>
            </a:lvl2pPr>
            <a:lvl3pPr marL="927670" indent="0">
              <a:buNone/>
              <a:defRPr sz="1900" b="1"/>
            </a:lvl3pPr>
            <a:lvl4pPr marL="1391504" indent="0">
              <a:buNone/>
              <a:defRPr sz="1700" b="1"/>
            </a:lvl4pPr>
            <a:lvl5pPr marL="1855338" indent="0">
              <a:buNone/>
              <a:defRPr sz="1700" b="1"/>
            </a:lvl5pPr>
            <a:lvl6pPr marL="2319174" indent="0">
              <a:buNone/>
              <a:defRPr sz="1700" b="1"/>
            </a:lvl6pPr>
            <a:lvl7pPr marL="2783008" indent="0">
              <a:buNone/>
              <a:defRPr sz="1700" b="1"/>
            </a:lvl7pPr>
            <a:lvl8pPr marL="3246840" indent="0">
              <a:buNone/>
              <a:defRPr sz="1700" b="1"/>
            </a:lvl8pPr>
            <a:lvl9pPr marL="3710678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9977" y="5109529"/>
            <a:ext cx="3245204" cy="61676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D8F0-8F1E-4D4C-97AF-FD0B475A2855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1137921"/>
            <a:ext cx="6665095" cy="24654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F4D13-1F7C-4D11-8382-9376540AA881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FFEF6-EA3D-4EDC-8E29-EBD0C0828523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97395"/>
            <a:ext cx="2929689" cy="2386470"/>
          </a:xfrm>
        </p:spPr>
        <p:txBody>
          <a:bodyPr anchor="b"/>
          <a:lstStyle>
            <a:lvl1pPr>
              <a:defRPr sz="19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34" y="961195"/>
            <a:ext cx="3555342" cy="1031601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5183862"/>
            <a:ext cx="2929689" cy="4824306"/>
          </a:xfrm>
        </p:spPr>
        <p:txBody>
          <a:bodyPr/>
          <a:lstStyle>
            <a:lvl1pPr marL="0" indent="0">
              <a:buNone/>
              <a:defRPr sz="1400"/>
            </a:lvl1pPr>
            <a:lvl2pPr marL="347875" indent="0">
              <a:buNone/>
              <a:defRPr sz="1100"/>
            </a:lvl2pPr>
            <a:lvl3pPr marL="695752" indent="0">
              <a:buNone/>
              <a:defRPr sz="800"/>
            </a:lvl3pPr>
            <a:lvl4pPr marL="1043627" indent="0">
              <a:buNone/>
              <a:defRPr sz="800"/>
            </a:lvl4pPr>
            <a:lvl5pPr marL="1391504" indent="0">
              <a:buNone/>
              <a:defRPr sz="800"/>
            </a:lvl5pPr>
            <a:lvl6pPr marL="1739379" indent="0">
              <a:buNone/>
              <a:defRPr sz="800"/>
            </a:lvl6pPr>
            <a:lvl7pPr marL="2087256" indent="0">
              <a:buNone/>
              <a:defRPr sz="800"/>
            </a:lvl7pPr>
            <a:lvl8pPr marL="2435131" indent="0">
              <a:buNone/>
              <a:defRPr sz="800"/>
            </a:lvl8pPr>
            <a:lvl9pPr marL="2783008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4A16F-3372-4314-B4FE-2301EB386739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961121"/>
            <a:ext cx="6665095" cy="1057912"/>
          </a:xfrm>
        </p:spPr>
        <p:txBody>
          <a:bodyPr anchor="b"/>
          <a:lstStyle>
            <a:lvl1pPr algn="l">
              <a:defRPr sz="2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0085" y="1137921"/>
            <a:ext cx="6665095" cy="7178673"/>
          </a:xfrm>
        </p:spPr>
        <p:txBody>
          <a:bodyPr anchor="t"/>
          <a:lstStyle>
            <a:lvl1pPr marL="0" indent="0" algn="ctr">
              <a:buNone/>
              <a:defRPr sz="1700"/>
            </a:lvl1pPr>
            <a:lvl2pPr marL="463834" indent="0">
              <a:buNone/>
              <a:defRPr sz="1700"/>
            </a:lvl2pPr>
            <a:lvl3pPr marL="927670" indent="0">
              <a:buNone/>
              <a:defRPr sz="1700"/>
            </a:lvl3pPr>
            <a:lvl4pPr marL="1391504" indent="0">
              <a:buNone/>
              <a:defRPr sz="1700"/>
            </a:lvl4pPr>
            <a:lvl5pPr marL="1855338" indent="0">
              <a:buNone/>
              <a:defRPr sz="1700"/>
            </a:lvl5pPr>
            <a:lvl6pPr marL="2319174" indent="0">
              <a:buNone/>
              <a:defRPr sz="1700"/>
            </a:lvl6pPr>
            <a:lvl7pPr marL="2783008" indent="0">
              <a:buNone/>
              <a:defRPr sz="1700"/>
            </a:lvl7pPr>
            <a:lvl8pPr marL="3246840" indent="0">
              <a:buNone/>
              <a:defRPr sz="1700"/>
            </a:lvl8pPr>
            <a:lvl9pPr marL="3710678" indent="0">
              <a:buNone/>
              <a:defRPr sz="17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5" y="10019031"/>
            <a:ext cx="6665095" cy="1258178"/>
          </a:xfrm>
        </p:spPr>
        <p:txBody>
          <a:bodyPr/>
          <a:lstStyle>
            <a:lvl1pPr marL="0" indent="0">
              <a:buNone/>
              <a:defRPr sz="1100"/>
            </a:lvl1pPr>
            <a:lvl2pPr marL="463834" indent="0">
              <a:buNone/>
              <a:defRPr sz="1100"/>
            </a:lvl2pPr>
            <a:lvl3pPr marL="927670" indent="0">
              <a:buNone/>
              <a:defRPr sz="1100"/>
            </a:lvl3pPr>
            <a:lvl4pPr marL="1391504" indent="0">
              <a:buNone/>
              <a:defRPr sz="800"/>
            </a:lvl4pPr>
            <a:lvl5pPr marL="1855338" indent="0">
              <a:buNone/>
              <a:defRPr sz="800"/>
            </a:lvl5pPr>
            <a:lvl6pPr marL="2319174" indent="0">
              <a:buNone/>
              <a:defRPr sz="800"/>
            </a:lvl6pPr>
            <a:lvl7pPr marL="2783008" indent="0">
              <a:buNone/>
              <a:defRPr sz="800"/>
            </a:lvl7pPr>
            <a:lvl8pPr marL="3246840" indent="0">
              <a:buNone/>
              <a:defRPr sz="800"/>
            </a:lvl8pPr>
            <a:lvl9pPr marL="3710678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6FD8-6854-453D-B069-CB566E79DA06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9072" y="-16154"/>
            <a:ext cx="9628416" cy="128339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451"/>
              <a:ext cx="457003" cy="2853016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87" y="4175854"/>
              <a:ext cx="4022771" cy="268195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423" y="187"/>
              <a:ext cx="1219312" cy="6857625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689" y="187"/>
              <a:ext cx="2269649" cy="6866280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638" y="-8468"/>
              <a:ext cx="1948019" cy="6866280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226" y="3920284"/>
              <a:ext cx="2513512" cy="2937528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740" y="-8468"/>
              <a:ext cx="2142917" cy="6866280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338" y="-8468"/>
              <a:ext cx="858319" cy="6866280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398" y="-8468"/>
              <a:ext cx="1066658" cy="6866280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117" y="4893690"/>
              <a:ext cx="1094501" cy="1964122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148" y="1137604"/>
            <a:ext cx="6664591" cy="2466233"/>
          </a:xfrm>
          <a:prstGeom prst="rect">
            <a:avLst/>
          </a:prstGeom>
        </p:spPr>
        <p:txBody>
          <a:bodyPr vert="horz" lIns="56104" tIns="28051" rIns="56104" bIns="28051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148" y="4033407"/>
            <a:ext cx="6664591" cy="7243785"/>
          </a:xfrm>
          <a:prstGeom prst="rect">
            <a:avLst/>
          </a:prstGeom>
        </p:spPr>
        <p:txBody>
          <a:bodyPr vert="horz" lIns="56104" tIns="28051" rIns="56104" bIns="2805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75644" y="11277193"/>
            <a:ext cx="717769" cy="681422"/>
          </a:xfrm>
          <a:prstGeom prst="rect">
            <a:avLst/>
          </a:prstGeom>
        </p:spPr>
        <p:txBody>
          <a:bodyPr vert="horz" lIns="56104" tIns="28051" rIns="56104" bIns="2805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pc="0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+mn-cs"/>
              </a:defRPr>
            </a:lvl1pPr>
          </a:lstStyle>
          <a:p>
            <a:pPr>
              <a:defRPr/>
            </a:pPr>
            <a:r>
              <a:rPr lang="es-ES"/>
              <a:t>15/12/17</a:t>
            </a:r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148" y="11277193"/>
            <a:ext cx="4854034" cy="681422"/>
          </a:xfrm>
          <a:prstGeom prst="rect">
            <a:avLst/>
          </a:prstGeom>
        </p:spPr>
        <p:txBody>
          <a:bodyPr vert="horz" lIns="56104" tIns="28051" rIns="56104" bIns="2805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pc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6415" y="11277193"/>
            <a:ext cx="538325" cy="681422"/>
          </a:xfrm>
          <a:prstGeom prst="rect">
            <a:avLst/>
          </a:prstGeom>
        </p:spPr>
        <p:txBody>
          <a:bodyPr vert="horz" lIns="56104" tIns="28051" rIns="56104" bIns="2805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pc="0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+mn-cs"/>
              </a:defRPr>
            </a:lvl1pPr>
          </a:lstStyle>
          <a:p>
            <a:pPr>
              <a:defRPr/>
            </a:pPr>
            <a:fld id="{5080A37D-47D5-4CB1-A3EF-21C263632450}" type="slidenum">
              <a:rPr lang="es-ES"/>
              <a:pPr>
                <a:defRPr/>
              </a:pPr>
              <a:t>‹Nº›</a:t>
            </a:fld>
            <a:endParaRPr lang="es-ES" sz="800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7" r:id="rId2"/>
    <p:sldLayoutId id="2147483786" r:id="rId3"/>
    <p:sldLayoutId id="2147483785" r:id="rId4"/>
    <p:sldLayoutId id="2147483784" r:id="rId5"/>
    <p:sldLayoutId id="2147483783" r:id="rId6"/>
    <p:sldLayoutId id="2147483782" r:id="rId7"/>
    <p:sldLayoutId id="2147483781" r:id="rId8"/>
    <p:sldLayoutId id="2147483780" r:id="rId9"/>
    <p:sldLayoutId id="2147483779" r:id="rId10"/>
    <p:sldLayoutId id="2147483789" r:id="rId11"/>
    <p:sldLayoutId id="2147483778" r:id="rId12"/>
    <p:sldLayoutId id="2147483790" r:id="rId13"/>
    <p:sldLayoutId id="2147483777" r:id="rId14"/>
    <p:sldLayoutId id="2147483776" r:id="rId15"/>
    <p:sldLayoutId id="2147483775" r:id="rId16"/>
    <p:sldLayoutId id="2147483791" r:id="rId17"/>
  </p:sldLayoutIdLst>
  <p:txStyles>
    <p:titleStyle>
      <a:lvl1pPr algn="l" defTabSz="463633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63633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63633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63633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63633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7725" indent="-347725" algn="l" defTabSz="463633" rtl="0" fontAlgn="base">
        <a:spcBef>
          <a:spcPts val="1013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900" kern="1200">
          <a:solidFill>
            <a:srgbClr val="404040"/>
          </a:solidFill>
          <a:latin typeface="+mn-lt"/>
          <a:ea typeface="+mn-ea"/>
          <a:cs typeface="+mn-cs"/>
        </a:defRPr>
      </a:lvl1pPr>
      <a:lvl2pPr marL="752915" indent="-289282" algn="l" defTabSz="463633" rtl="0" fontAlgn="base">
        <a:spcBef>
          <a:spcPts val="1013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700" kern="1200">
          <a:solidFill>
            <a:srgbClr val="404040"/>
          </a:solidFill>
          <a:latin typeface="+mn-lt"/>
          <a:ea typeface="+mn-ea"/>
          <a:cs typeface="+mn-cs"/>
        </a:defRPr>
      </a:lvl2pPr>
      <a:lvl3pPr marL="1159080" indent="-231817" algn="l" defTabSz="463633" rtl="0" fontAlgn="base">
        <a:spcBef>
          <a:spcPts val="1013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22711" indent="-231817" algn="l" defTabSz="463633" rtl="0" fontAlgn="base">
        <a:spcBef>
          <a:spcPts val="1013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100" kern="1200">
          <a:solidFill>
            <a:srgbClr val="404040"/>
          </a:solidFill>
          <a:latin typeface="+mn-lt"/>
          <a:ea typeface="+mn-ea"/>
          <a:cs typeface="+mn-cs"/>
        </a:defRPr>
      </a:lvl4pPr>
      <a:lvl5pPr marL="2086344" indent="-231817" algn="l" defTabSz="463633" rtl="0" fontAlgn="base">
        <a:spcBef>
          <a:spcPts val="1013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100" kern="1200">
          <a:solidFill>
            <a:srgbClr val="404040"/>
          </a:solidFill>
          <a:latin typeface="+mn-lt"/>
          <a:ea typeface="+mn-ea"/>
          <a:cs typeface="+mn-cs"/>
        </a:defRPr>
      </a:lvl5pPr>
      <a:lvl6pPr marL="2551091" indent="-231917" algn="l" defTabSz="463834" rtl="0" eaLnBrk="1" latinLnBrk="0" hangingPunct="1">
        <a:spcBef>
          <a:spcPts val="101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14925" indent="-231917" algn="l" defTabSz="463834" rtl="0" eaLnBrk="1" latinLnBrk="0" hangingPunct="1">
        <a:spcBef>
          <a:spcPts val="101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78760" indent="-231917" algn="l" defTabSz="463834" rtl="0" eaLnBrk="1" latinLnBrk="0" hangingPunct="1">
        <a:spcBef>
          <a:spcPts val="101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942595" indent="-231917" algn="l" defTabSz="463834" rtl="0" eaLnBrk="1" latinLnBrk="0" hangingPunct="1">
        <a:spcBef>
          <a:spcPts val="101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3834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7670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504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338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174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008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6840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0678" algn="l" defTabSz="4638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640148" y="1127148"/>
            <a:ext cx="3901370" cy="51237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5220" tIns="27610" rIns="55220" bIns="27610"/>
          <a:lstStyle/>
          <a:p>
            <a:pPr algn="just"/>
            <a:r>
              <a:rPr lang="es-ES" sz="2100" b="1" u="sng" dirty="0">
                <a:solidFill>
                  <a:srgbClr val="FF0000"/>
                </a:solidFill>
                <a:cs typeface="Arial" charset="0"/>
              </a:rPr>
              <a:t>¿QUÉ ES LA FIBRA ALIMENTARIA?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es-ES" sz="2100" b="1" dirty="0">
                <a:solidFill>
                  <a:srgbClr val="000000"/>
                </a:solidFill>
                <a:cs typeface="Arial" charset="0"/>
              </a:rPr>
              <a:t>La fibra alimentaria está formada por las partes comestibles de las plantas que nuestro intestino </a:t>
            </a:r>
            <a:r>
              <a:rPr lang="es-ES" sz="2100" b="1" dirty="0">
                <a:solidFill>
                  <a:srgbClr val="00B050"/>
                </a:solidFill>
                <a:cs typeface="Arial" charset="0"/>
              </a:rPr>
              <a:t>NO es capaz </a:t>
            </a:r>
            <a:r>
              <a:rPr lang="es-ES" sz="2100" b="1" dirty="0">
                <a:solidFill>
                  <a:srgbClr val="00B050"/>
                </a:solidFill>
                <a:cs typeface="Arial" charset="0"/>
              </a:rPr>
              <a:t>de digerir.</a:t>
            </a:r>
            <a:endParaRPr lang="es-ES" sz="1400" b="1" dirty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algn="just"/>
            <a:endParaRPr lang="es-ES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es-ES" sz="2100" b="1" dirty="0">
                <a:solidFill>
                  <a:srgbClr val="000000"/>
                </a:solidFill>
                <a:cs typeface="Arial" charset="0"/>
              </a:rPr>
              <a:t>Los principales compuestos involucrados son los polímeros de hidratos de carbono como la celulosa, </a:t>
            </a:r>
            <a:r>
              <a:rPr lang="es-ES" sz="2100" b="1" dirty="0" err="1">
                <a:solidFill>
                  <a:srgbClr val="000000"/>
                </a:solidFill>
                <a:cs typeface="Arial" charset="0"/>
              </a:rPr>
              <a:t>hemicelulosas</a:t>
            </a:r>
            <a:r>
              <a:rPr lang="es-ES" sz="2100" b="1" dirty="0">
                <a:solidFill>
                  <a:srgbClr val="000000"/>
                </a:solidFill>
                <a:cs typeface="Arial" charset="0"/>
              </a:rPr>
              <a:t>, pectinas y otros polisacáridos de </a:t>
            </a:r>
            <a:r>
              <a:rPr lang="es-ES" sz="2100" b="1" dirty="0">
                <a:solidFill>
                  <a:srgbClr val="00B050"/>
                </a:solidFill>
                <a:cs typeface="Arial" charset="0"/>
              </a:rPr>
              <a:t>ORIGEN </a:t>
            </a:r>
            <a:r>
              <a:rPr lang="es-ES" sz="2100" b="1" dirty="0" smtClean="0">
                <a:solidFill>
                  <a:srgbClr val="00B050"/>
                </a:solidFill>
                <a:cs typeface="Arial" charset="0"/>
              </a:rPr>
              <a:t>VEGETAL</a:t>
            </a:r>
            <a:r>
              <a:rPr lang="es-ES" sz="2100" b="1" dirty="0">
                <a:solidFill>
                  <a:srgbClr val="00B050"/>
                </a:solidFill>
                <a:cs typeface="Arial" charset="0"/>
              </a:rPr>
              <a:t>.</a:t>
            </a:r>
            <a:endParaRPr lang="es-ES" sz="1400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5247191" y="1127152"/>
            <a:ext cx="3902377" cy="19416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5220" tIns="27610" rIns="55220" bIns="27610"/>
          <a:lstStyle/>
          <a:p>
            <a:pPr algn="ctr"/>
            <a:r>
              <a:rPr lang="es-ES" sz="2100" b="1" u="sng">
                <a:solidFill>
                  <a:srgbClr val="FF0000"/>
                </a:solidFill>
                <a:cs typeface="Arial" charset="0"/>
              </a:rPr>
              <a:t>¿DÓNDE ENCONTRAMOS LA FIBRA?</a:t>
            </a:r>
            <a:endParaRPr lang="es-ES" u="sng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s-ES" u="sng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es-ES" sz="2100">
                <a:solidFill>
                  <a:srgbClr val="000000"/>
                </a:solidFill>
                <a:cs typeface="Arial" charset="0"/>
              </a:rPr>
              <a:t>Se encuentra en frutas, verduras, legumbres y en granos de cereal enteros.</a:t>
            </a: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459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6887" y="3068772"/>
            <a:ext cx="3003147" cy="194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CustomShape 3"/>
          <p:cNvSpPr/>
          <p:nvPr/>
        </p:nvSpPr>
        <p:spPr>
          <a:xfrm>
            <a:off x="6119207" y="5931789"/>
            <a:ext cx="1510146" cy="1258301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510" tIns="7510" rIns="7510" bIns="7510"/>
          <a:lstStyle/>
          <a:p>
            <a:pPr marL="105140" lvl="1" indent="-104916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ymbol" charset="2"/>
              <a:buChar char=""/>
              <a:defRPr/>
            </a:pPr>
            <a:r>
              <a:rPr lang="es-ES" sz="1400" b="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Frutas y verduras</a:t>
            </a:r>
            <a:endParaRPr lang="es-ES" b="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5140" lvl="1" indent="-104916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ymbol" charset="2"/>
              <a:buChar char=""/>
              <a:defRPr/>
            </a:pPr>
            <a:r>
              <a:rPr lang="es-ES" sz="1400" b="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Avena</a:t>
            </a:r>
            <a:endParaRPr lang="es-ES" b="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5140" lvl="1" indent="-104916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ymbol" charset="2"/>
              <a:buChar char=""/>
              <a:defRPr/>
            </a:pPr>
            <a:r>
              <a:rPr lang="es-ES" sz="1400" b="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Legumbres</a:t>
            </a:r>
            <a:endParaRPr lang="es-ES" b="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4"/>
          <p:cNvSpPr/>
          <p:nvPr/>
        </p:nvSpPr>
        <p:spPr>
          <a:xfrm>
            <a:off x="5081864" y="5876193"/>
            <a:ext cx="1037343" cy="1258301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40" tIns="66928" rIns="46828" bIns="66928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uFill>
                  <a:solidFill>
                    <a:srgbClr val="FFFFFF"/>
                  </a:solidFill>
                </a:uFill>
              </a:rPr>
              <a:t>Solubles</a:t>
            </a:r>
            <a:endParaRPr lang="es-ES" sz="2100" b="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5"/>
          <p:cNvSpPr/>
          <p:nvPr/>
        </p:nvSpPr>
        <p:spPr>
          <a:xfrm>
            <a:off x="6253258" y="7260631"/>
            <a:ext cx="1376095" cy="1195576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510" tIns="7510" rIns="7510" bIns="7510"/>
          <a:lstStyle/>
          <a:p>
            <a:pPr marL="105140" lvl="1" indent="-104916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ymbol" charset="2"/>
              <a:buChar char=""/>
              <a:defRPr/>
            </a:pPr>
            <a:r>
              <a:rPr lang="es-ES" sz="1400" b="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Pan </a:t>
            </a:r>
            <a:r>
              <a:rPr lang="es-ES" sz="1400" b="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integral</a:t>
            </a:r>
            <a:endParaRPr lang="es-ES" b="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5140" lvl="1" indent="-104916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ymbol" charset="2"/>
              <a:buChar char=""/>
              <a:defRPr/>
            </a:pPr>
            <a:r>
              <a:rPr lang="es-ES" sz="1400" b="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Cereal integral</a:t>
            </a:r>
            <a:endParaRPr lang="es-ES" b="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6"/>
          <p:cNvSpPr/>
          <p:nvPr/>
        </p:nvSpPr>
        <p:spPr>
          <a:xfrm>
            <a:off x="5081864" y="7254241"/>
            <a:ext cx="1087753" cy="1258301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40" tIns="66928" rIns="46828" bIns="66928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>
                <a:uFill>
                  <a:solidFill>
                    <a:srgbClr val="FFFFFF"/>
                  </a:solidFill>
                </a:uFill>
              </a:rPr>
              <a:t>Insolubles</a:t>
            </a:r>
            <a:endParaRPr lang="es-ES" sz="2100" b="1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7"/>
          <p:cNvSpPr/>
          <p:nvPr/>
        </p:nvSpPr>
        <p:spPr>
          <a:xfrm>
            <a:off x="5918593" y="5434266"/>
            <a:ext cx="2486999" cy="3687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5220" tIns="27610" rIns="55220" bIns="2761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b="1" u="sng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TIPOS DE FIBRA</a:t>
            </a:r>
            <a:endParaRPr lang="es-ES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465" name="Imagen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1609" y="7346427"/>
            <a:ext cx="1647240" cy="96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Imagen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9353" y="5999740"/>
            <a:ext cx="1647240" cy="102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CustomShape 8"/>
          <p:cNvSpPr/>
          <p:nvPr/>
        </p:nvSpPr>
        <p:spPr>
          <a:xfrm>
            <a:off x="658805" y="8315813"/>
            <a:ext cx="3725957" cy="4459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5220" tIns="27610" rIns="55220" bIns="27610"/>
          <a:lstStyle/>
          <a:p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s-ES" sz="2100" dirty="0">
                <a:solidFill>
                  <a:srgbClr val="000000"/>
                </a:solidFill>
                <a:cs typeface="Arial" charset="0"/>
              </a:rPr>
              <a:t>La falta de fibra en nuestra dieta puede producir: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s-ES" sz="2100" dirty="0" smtClean="0">
                <a:solidFill>
                  <a:srgbClr val="000000"/>
                </a:solidFill>
                <a:cs typeface="Arial" charset="0"/>
              </a:rPr>
              <a:t>-</a:t>
            </a:r>
            <a:r>
              <a:rPr lang="es-ES" sz="2100" b="1" dirty="0" smtClean="0">
                <a:solidFill>
                  <a:srgbClr val="FF0000"/>
                </a:solidFill>
                <a:cs typeface="Arial" charset="0"/>
              </a:rPr>
              <a:t>ESTREÑIMIENTO</a:t>
            </a:r>
            <a:endParaRPr lang="es-E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es-ES" sz="2100" dirty="0" smtClean="0">
                <a:solidFill>
                  <a:srgbClr val="FF0000"/>
                </a:solidFill>
                <a:cs typeface="Arial" charset="0"/>
              </a:rPr>
              <a:t>Hemorroides</a:t>
            </a:r>
            <a:endParaRPr lang="es-E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Clr>
                <a:srgbClr val="48432A"/>
              </a:buClr>
              <a:buFont typeface="StarSymbol"/>
              <a:buChar char="-"/>
            </a:pPr>
            <a:r>
              <a:rPr lang="es-ES" sz="2100" b="1" dirty="0">
                <a:solidFill>
                  <a:srgbClr val="7030A0"/>
                </a:solidFill>
                <a:cs typeface="Arial" charset="0"/>
              </a:rPr>
              <a:t>Cáncer de colon</a:t>
            </a:r>
            <a:endParaRPr lang="es-ES" b="1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es-ES" sz="2100" dirty="0">
                <a:solidFill>
                  <a:srgbClr val="000000"/>
                </a:solidFill>
                <a:cs typeface="Arial" charset="0"/>
              </a:rPr>
              <a:t>Síndrome metabólico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es-ES" sz="2100" dirty="0" smtClean="0">
                <a:solidFill>
                  <a:srgbClr val="000000"/>
                </a:solidFill>
                <a:cs typeface="Arial" charset="0"/>
              </a:rPr>
              <a:t>Formación </a:t>
            </a:r>
            <a:r>
              <a:rPr lang="es-ES" sz="2100" dirty="0">
                <a:solidFill>
                  <a:srgbClr val="000000"/>
                </a:solidFill>
                <a:cs typeface="Arial" charset="0"/>
              </a:rPr>
              <a:t>de pólipos en el </a:t>
            </a:r>
            <a:r>
              <a:rPr lang="es-ES" sz="2100" dirty="0" smtClean="0">
                <a:solidFill>
                  <a:srgbClr val="000000"/>
                </a:solidFill>
                <a:cs typeface="Arial" charset="0"/>
              </a:rPr>
              <a:t>intestino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es-ES" sz="2100" dirty="0">
                <a:solidFill>
                  <a:srgbClr val="000000"/>
                </a:solidFill>
                <a:cs typeface="Arial" charset="0"/>
              </a:rPr>
              <a:t>Aumento del colesterol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Clr>
                <a:srgbClr val="000000"/>
              </a:buClr>
              <a:buFont typeface="StarSymbol"/>
              <a:buChar char="-"/>
            </a:pPr>
            <a:r>
              <a:rPr lang="es-ES" sz="2100" dirty="0" smtClean="0">
                <a:solidFill>
                  <a:srgbClr val="000000"/>
                </a:solidFill>
                <a:cs typeface="Arial" charset="0"/>
              </a:rPr>
              <a:t>Obesidad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CustomShape 9"/>
          <p:cNvSpPr/>
          <p:nvPr/>
        </p:nvSpPr>
        <p:spPr>
          <a:xfrm>
            <a:off x="3198726" y="10310648"/>
            <a:ext cx="1693618" cy="12164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10"/>
          <p:cNvSpPr/>
          <p:nvPr/>
        </p:nvSpPr>
        <p:spPr>
          <a:xfrm>
            <a:off x="5081864" y="8962071"/>
            <a:ext cx="4242105" cy="3377645"/>
          </a:xfrm>
          <a:prstGeom prst="flowChartProcess">
            <a:avLst/>
          </a:prstGeom>
          <a:ln w="76320">
            <a:solidFill>
              <a:srgbClr val="7030A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55220" tIns="27610" rIns="55220" bIns="27610" anchor="ctr"/>
          <a:lstStyle/>
          <a:p>
            <a:pPr algn="ctr"/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s-ES" sz="2100" b="1" u="sng" dirty="0">
                <a:solidFill>
                  <a:srgbClr val="7030A0"/>
                </a:solidFill>
                <a:cs typeface="Arial" charset="0"/>
              </a:rPr>
              <a:t>El cáncer de colon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es-ES" sz="2100" dirty="0">
                <a:solidFill>
                  <a:srgbClr val="000000"/>
                </a:solidFill>
                <a:cs typeface="Arial" charset="0"/>
              </a:rPr>
              <a:t>Es el cáncer del intestino grueso   (colon), que es la parte final del tubo digestivo. La mayoría de estos casos comienza como un conjunto de células pequeño y benigno denominado «pólipo </a:t>
            </a:r>
            <a:r>
              <a:rPr lang="es-ES" sz="2100" dirty="0" err="1">
                <a:solidFill>
                  <a:srgbClr val="000000"/>
                </a:solidFill>
                <a:cs typeface="Arial" charset="0"/>
              </a:rPr>
              <a:t>adenomatoso</a:t>
            </a:r>
            <a:r>
              <a:rPr lang="es-ES" sz="2100" dirty="0">
                <a:solidFill>
                  <a:srgbClr val="000000"/>
                </a:solidFill>
                <a:cs typeface="Arial" charset="0"/>
              </a:rPr>
              <a:t>». Con el tiempo, algunos de estos pólipos pueden convertirse en cáncer de colon.</a:t>
            </a:r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es-E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CustomShape 11"/>
          <p:cNvSpPr/>
          <p:nvPr/>
        </p:nvSpPr>
        <p:spPr>
          <a:xfrm>
            <a:off x="481883" y="6565217"/>
            <a:ext cx="4096942" cy="13124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5220" tIns="27610" rIns="55220" bIns="2761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b="1" u="sng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¿QUÉ CANTIDAD DIARIA DEBEMOS TOMAR?</a:t>
            </a:r>
            <a:endParaRPr lang="es-ES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b="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 RECOMIENDAN 25-35G DIARIOS.</a:t>
            </a:r>
            <a:endParaRPr lang="es-ES" b="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TextShape 12"/>
          <p:cNvSpPr txBox="1"/>
          <p:nvPr/>
        </p:nvSpPr>
        <p:spPr>
          <a:xfrm>
            <a:off x="853361" y="8067188"/>
            <a:ext cx="3474944" cy="639606"/>
          </a:xfrm>
          <a:prstGeom prst="rect">
            <a:avLst/>
          </a:prstGeom>
          <a:noFill/>
          <a:ln>
            <a:noFill/>
          </a:ln>
        </p:spPr>
        <p:txBody>
          <a:bodyPr lIns="55220" tIns="27610" rIns="55220" bIns="2761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b="1" u="sng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cs typeface="+mn-cs"/>
              </a:rPr>
              <a:t>¿QUÉ PASA SI NO TOMAMOS FIBRA?</a:t>
            </a:r>
          </a:p>
        </p:txBody>
      </p:sp>
      <p:sp>
        <p:nvSpPr>
          <p:cNvPr id="73" name="TextShape 13"/>
          <p:cNvSpPr txBox="1"/>
          <p:nvPr/>
        </p:nvSpPr>
        <p:spPr>
          <a:xfrm>
            <a:off x="2057549" y="244248"/>
            <a:ext cx="5211906" cy="704230"/>
          </a:xfrm>
          <a:prstGeom prst="rect">
            <a:avLst/>
          </a:prstGeom>
          <a:noFill/>
          <a:ln>
            <a:noFill/>
          </a:ln>
        </p:spPr>
        <p:txBody>
          <a:bodyPr lIns="55220" tIns="27610" rIns="55220" bIns="2761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>
                <a:solidFill>
                  <a:srgbClr val="5C8526"/>
                </a:solidFill>
                <a:uFill>
                  <a:solidFill>
                    <a:srgbClr val="FFFFFF"/>
                  </a:solidFill>
                </a:uFill>
                <a:latin typeface="Impact"/>
                <a:cs typeface="+mn-cs"/>
              </a:rPr>
              <a:t>LA FIBRA  ALIMENTARIA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64740" y="992197"/>
            <a:ext cx="4427598" cy="53886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104" tIns="28051" rIns="56104" bIns="2805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481881" y="6531953"/>
            <a:ext cx="4079807" cy="131627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104" tIns="28051" rIns="56104" bIns="2805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5176632" y="992196"/>
            <a:ext cx="4147342" cy="4204475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104" tIns="28051" rIns="56104" bIns="2805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5017342" y="5397201"/>
            <a:ext cx="4365102" cy="327785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104" tIns="28051" rIns="56104" bIns="2805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4" name="Conector recto 23"/>
          <p:cNvCxnSpPr/>
          <p:nvPr/>
        </p:nvCxnSpPr>
        <p:spPr>
          <a:xfrm>
            <a:off x="481876" y="7996485"/>
            <a:ext cx="404250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4524376" y="7996485"/>
            <a:ext cx="0" cy="1719235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561683" y="10548254"/>
            <a:ext cx="17136" cy="1791463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481882" y="12339715"/>
            <a:ext cx="4096943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481876" y="7996487"/>
            <a:ext cx="0" cy="434323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894228" y="12469665"/>
            <a:ext cx="7439817" cy="22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6104" tIns="28051" rIns="56104" bIns="2805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100" dirty="0"/>
              <a:t>Realizado por: Paula González, Miriam Morales y Claudia </a:t>
            </a:r>
            <a:r>
              <a:rPr lang="es-ES" sz="1100" dirty="0" err="1"/>
              <a:t>Nin</a:t>
            </a:r>
            <a:r>
              <a:rPr lang="es-ES" sz="1100" dirty="0"/>
              <a:t>. 1º Bach.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00742" y="793296"/>
            <a:ext cx="6766331" cy="1175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Busca en las etiquetas el contenido en fibra de los distintos alimentos.</a:t>
            </a:r>
            <a:endParaRPr lang="es-ES" sz="3200" dirty="0"/>
          </a:p>
        </p:txBody>
      </p:sp>
      <p:pic>
        <p:nvPicPr>
          <p:cNvPr id="3" name="Picture 2" descr="Image result for constip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018" y="9493642"/>
            <a:ext cx="3940529" cy="32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374957"/>
            <a:ext cx="7505700" cy="394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oods high in fib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2184626"/>
            <a:ext cx="2948668" cy="294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621846"/>
            <a:ext cx="1683297" cy="185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3677283" y="2241776"/>
            <a:ext cx="3943350" cy="29337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UN PRODUCTO ES ALTO EN FIBRA SI CONTIENE AL MENOS </a:t>
            </a:r>
            <a:r>
              <a:rPr lang="en-US" sz="2800" b="1" dirty="0">
                <a:solidFill>
                  <a:srgbClr val="00B050"/>
                </a:solidFill>
              </a:rPr>
              <a:t>6 g</a:t>
            </a:r>
            <a:r>
              <a:rPr lang="en-US" sz="2400" b="1" dirty="0">
                <a:solidFill>
                  <a:schemeClr val="tx1"/>
                </a:solidFill>
              </a:rPr>
              <a:t> DE </a:t>
            </a:r>
            <a:r>
              <a:rPr lang="en-US" sz="2400" b="1" dirty="0" smtClean="0">
                <a:solidFill>
                  <a:schemeClr val="tx1"/>
                </a:solidFill>
              </a:rPr>
              <a:t>FIBRA POR 100 g.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830</TotalTime>
  <Words>242</Words>
  <Application>Microsoft Office PowerPoint</Application>
  <PresentationFormat>Papel A3 (297 x 420 mm)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Faceta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Lydia</cp:lastModifiedBy>
  <cp:revision>25</cp:revision>
  <dcterms:created xsi:type="dcterms:W3CDTF">2017-11-27T17:53:30Z</dcterms:created>
  <dcterms:modified xsi:type="dcterms:W3CDTF">2018-01-07T14:35:38Z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