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22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58878"/>
            <a:ext cx="12967102" cy="99104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r>
              <a:rPr lang="es-ES" sz="55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¿Cuánto sabes en realidad de la sal?</a:t>
            </a:r>
            <a:endParaRPr lang="es-ES" sz="55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1" y="1574642"/>
            <a:ext cx="3780917" cy="231735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600600" y="1574642"/>
            <a:ext cx="777686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La sal común o sal de mesa, es un compuesto llamado </a:t>
            </a:r>
            <a:r>
              <a:rPr lang="es-ES" b="1" dirty="0" smtClean="0">
                <a:latin typeface="Comic Sans MS" panose="030F0702030302020204" pitchFamily="66" charset="0"/>
              </a:rPr>
              <a:t>CLORURO SÓDICO (</a:t>
            </a:r>
            <a:r>
              <a:rPr lang="es-ES" b="1" dirty="0" err="1" smtClean="0">
                <a:latin typeface="Comic Sans MS" panose="030F0702030302020204" pitchFamily="66" charset="0"/>
              </a:rPr>
              <a:t>NaCl</a:t>
            </a:r>
            <a:r>
              <a:rPr lang="es-ES" b="1" dirty="0" smtClean="0">
                <a:latin typeface="Comic Sans MS" panose="030F0702030302020204" pitchFamily="66" charset="0"/>
              </a:rPr>
              <a:t>).</a:t>
            </a:r>
            <a:endParaRPr lang="es-ES" b="1" dirty="0">
              <a:latin typeface="Comic Sans MS" panose="030F0702030302020204" pitchFamily="66" charset="0"/>
            </a:endParaRPr>
          </a:p>
          <a:p>
            <a:endParaRPr lang="es-ES" b="1" dirty="0">
              <a:latin typeface="Comic Sans MS" panose="030F0702030302020204" pitchFamily="66" charset="0"/>
            </a:endParaRPr>
          </a:p>
          <a:p>
            <a:r>
              <a:rPr lang="es-ES" b="1" dirty="0" smtClean="0">
                <a:latin typeface="Comic Sans MS" panose="030F0702030302020204" pitchFamily="66" charset="0"/>
              </a:rPr>
              <a:t>Es el condimento más usado y </a:t>
            </a:r>
            <a:r>
              <a:rPr lang="es-ES" b="1" dirty="0">
                <a:latin typeface="Comic Sans MS" panose="030F0702030302020204" pitchFamily="66" charset="0"/>
              </a:rPr>
              <a:t>proporciona a los alimentos </a:t>
            </a:r>
            <a:r>
              <a:rPr lang="es-ES" b="1" dirty="0" smtClean="0">
                <a:latin typeface="Comic Sans MS" panose="030F0702030302020204" pitchFamily="66" charset="0"/>
              </a:rPr>
              <a:t>el gusto salado pero </a:t>
            </a:r>
            <a:r>
              <a:rPr lang="es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 </a:t>
            </a: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uso excesivo </a:t>
            </a:r>
            <a:r>
              <a:rPr lang="es-ES" b="1" dirty="0">
                <a:latin typeface="Comic Sans MS" panose="030F0702030302020204" pitchFamily="66" charset="0"/>
              </a:rPr>
              <a:t>puede llevar a </a:t>
            </a:r>
            <a:r>
              <a:rPr lang="es-ES" b="1" dirty="0" smtClean="0">
                <a:latin typeface="Comic Sans MS" panose="030F0702030302020204" pitchFamily="66" charset="0"/>
              </a:rPr>
              <a:t>enfermedades graves como la </a:t>
            </a:r>
            <a:r>
              <a:rPr lang="es-E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HIPERTENSIÓN</a:t>
            </a:r>
            <a:endParaRPr lang="es-E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12168" y="4464783"/>
            <a:ext cx="11305256" cy="1279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</a:rPr>
              <a:t>LA HIPERTENSIÓN             RIESGO DE ICTUS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6141513" y="4693860"/>
            <a:ext cx="684076" cy="720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09735" y="9060291"/>
            <a:ext cx="11967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Trabajo realizado por: Miguel, </a:t>
            </a:r>
            <a:r>
              <a:rPr lang="es-ES" sz="1600" dirty="0" err="1"/>
              <a:t>Getsemani</a:t>
            </a:r>
            <a:r>
              <a:rPr lang="es-ES" sz="1600" dirty="0"/>
              <a:t>, Ainara y Raúl, alumnos de 1° Bachillerato </a:t>
            </a:r>
            <a:r>
              <a:rPr lang="es-ES" sz="1600" dirty="0" smtClean="0"/>
              <a:t>B</a:t>
            </a:r>
          </a:p>
          <a:p>
            <a:r>
              <a:rPr lang="es-ES" sz="1600" dirty="0" smtClean="0"/>
              <a:t>* </a:t>
            </a:r>
            <a:r>
              <a:rPr lang="es-ES" sz="1600" dirty="0"/>
              <a:t>The American </a:t>
            </a:r>
            <a:r>
              <a:rPr lang="es-ES" sz="1600" dirty="0" err="1"/>
              <a:t>Heart</a:t>
            </a:r>
            <a:r>
              <a:rPr lang="es-ES" sz="1600" dirty="0"/>
              <a:t> Association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47214" y="6247965"/>
            <a:ext cx="3600399" cy="2554545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Consumo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Maximo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diario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sal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2,5 </a:t>
            </a:r>
            <a:r>
              <a:rPr lang="en-US" sz="4000" b="1" dirty="0" err="1" smtClean="0">
                <a:solidFill>
                  <a:srgbClr val="0070C0"/>
                </a:solidFill>
              </a:rPr>
              <a:t>gramos</a:t>
            </a:r>
            <a:r>
              <a:rPr lang="en-US" sz="4000" b="1" dirty="0" smtClean="0">
                <a:solidFill>
                  <a:srgbClr val="0070C0"/>
                </a:solidFill>
              </a:rPr>
              <a:t>*</a:t>
            </a: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76" y="6190620"/>
            <a:ext cx="2304771" cy="23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950054" y="8537071"/>
            <a:ext cx="273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2,1 g  sal/ bolsa!!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Image result for patatas fritas lisas  hacend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37" y="6170904"/>
            <a:ext cx="2324487" cy="23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9599848" y="8488808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2,52 g sal/ bolsa!!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emoticonos con lu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01" y="6520820"/>
            <a:ext cx="1701341" cy="17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1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" y="753479"/>
            <a:ext cx="2931583" cy="32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g 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8" y="876164"/>
            <a:ext cx="2713984" cy="22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french fries mcdona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8" descr="Image result for french fries mcdonal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0" descr="Image result for french fries mcdonal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2" descr="Image result for french fries mcdonald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Image result for french fries mcdonal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00" y="1009254"/>
            <a:ext cx="1861836" cy="21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ruz"/>
          <p:cNvSpPr/>
          <p:nvPr/>
        </p:nvSpPr>
        <p:spPr>
          <a:xfrm>
            <a:off x="7592784" y="1886920"/>
            <a:ext cx="576064" cy="65952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Igual que"/>
          <p:cNvSpPr/>
          <p:nvPr/>
        </p:nvSpPr>
        <p:spPr>
          <a:xfrm>
            <a:off x="10062836" y="2025366"/>
            <a:ext cx="802460" cy="5210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32804" y="316080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2,3 g</a:t>
            </a:r>
            <a:endParaRPr lang="es-ES" sz="3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763882" y="319054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1</a:t>
            </a:r>
            <a:r>
              <a:rPr lang="es-ES" sz="3600" b="1" dirty="0" smtClean="0"/>
              <a:t> g</a:t>
            </a:r>
            <a:endParaRPr lang="es-ES" sz="3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081320" y="2025366"/>
            <a:ext cx="151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3</a:t>
            </a:r>
            <a:r>
              <a:rPr lang="es-ES" sz="3600" b="1" dirty="0" smtClean="0">
                <a:solidFill>
                  <a:srgbClr val="FF0000"/>
                </a:solidFill>
              </a:rPr>
              <a:t>,3 g!!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17821" y="4108538"/>
            <a:ext cx="5683277" cy="2904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defTabSz="914400">
              <a:buFont typeface="StarSymbol"/>
              <a:buNone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</a:rPr>
              <a:t>COMPRUEBA LAS ETIQUETAS NUTRICIONALES 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</a:p>
          <a:p>
            <a:pPr marL="114300" algn="ctr" defTabSz="914400">
              <a:buFont typeface="StarSymbol"/>
              <a:buNone/>
            </a:pP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kern="0" dirty="0" smtClean="0">
                <a:solidFill>
                  <a:srgbClr val="00B050"/>
                </a:solidFill>
              </a:rPr>
              <a:t>ELIJE ALIMENTOS BAJOS </a:t>
            </a:r>
            <a:r>
              <a:rPr lang="en-US" sz="3600" b="1" kern="0" dirty="0" smtClean="0">
                <a:solidFill>
                  <a:srgbClr val="00B050"/>
                </a:solidFill>
              </a:rPr>
              <a:t>EN SAL: </a:t>
            </a:r>
            <a:r>
              <a:rPr lang="en-US" sz="3600" b="1" kern="0" dirty="0" smtClean="0">
                <a:solidFill>
                  <a:srgbClr val="00B050"/>
                </a:solidFill>
              </a:rPr>
              <a:t> </a:t>
            </a:r>
          </a:p>
          <a:p>
            <a:pPr algn="ctr" defTabSz="914400">
              <a:buNone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≤ </a:t>
            </a: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0,1g </a:t>
            </a:r>
            <a:r>
              <a:rPr lang="en-US" sz="3600" b="1" kern="0" dirty="0" err="1" smtClean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kern="0" dirty="0" err="1" smtClean="0">
                <a:solidFill>
                  <a:schemeClr val="tx2">
                    <a:lumMod val="75000"/>
                  </a:schemeClr>
                </a:solidFill>
              </a:rPr>
              <a:t>cada</a:t>
            </a: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</a:rPr>
              <a:t>100g</a:t>
            </a:r>
            <a:endParaRPr lang="en-US" sz="3600" b="1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0374" y="7167657"/>
            <a:ext cx="5540723" cy="2308324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3155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Cuidado con los </a:t>
            </a:r>
          </a:p>
          <a:p>
            <a:pPr algn="ctr"/>
            <a:r>
              <a:rPr lang="es-ES" sz="4800" b="1" dirty="0" smtClean="0">
                <a:ln w="3155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alimentos </a:t>
            </a:r>
          </a:p>
          <a:p>
            <a:pPr algn="ctr"/>
            <a:r>
              <a:rPr lang="es-ES" sz="4800" b="1" dirty="0" smtClean="0">
                <a:ln w="31550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Precocinados!!!</a:t>
            </a:r>
            <a:endParaRPr lang="es-ES" sz="4800" b="1" dirty="0">
              <a:ln w="31550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683" y="2564109"/>
            <a:ext cx="1502947" cy="14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6506204" y="3984847"/>
            <a:ext cx="6092462" cy="5491133"/>
            <a:chOff x="6506204" y="3984847"/>
            <a:chExt cx="6092462" cy="5491133"/>
          </a:xfrm>
        </p:grpSpPr>
        <p:pic>
          <p:nvPicPr>
            <p:cNvPr id="1040" name="Picture 16" descr="Image result for POLLO NOODLES  GALLINA BLANC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04" y="6725830"/>
              <a:ext cx="2125831" cy="242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 redondeado"/>
            <p:cNvSpPr/>
            <p:nvPr/>
          </p:nvSpPr>
          <p:spPr>
            <a:xfrm>
              <a:off x="6704225" y="4316407"/>
              <a:ext cx="5760640" cy="2256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s-ES" sz="3200" b="1" dirty="0" smtClean="0">
                  <a:solidFill>
                    <a:schemeClr val="tx1"/>
                  </a:solidFill>
                </a:rPr>
                <a:t>BUSCA EN LA ETIQUETA EL CONTENIDO DE SAL EN UN ENVASE DE YATEKOMO.</a:t>
              </a:r>
            </a:p>
            <a:p>
              <a:pPr algn="ctr"/>
              <a:r>
                <a:rPr lang="es-ES" sz="3200" b="1" dirty="0" smtClean="0">
                  <a:solidFill>
                    <a:schemeClr val="tx1"/>
                  </a:solidFill>
                </a:rPr>
                <a:t>¿Contiene mucha o poca sal?</a:t>
              </a:r>
              <a:endParaRPr lang="es-E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8168848" y="7580088"/>
              <a:ext cx="321443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44" name="Picture 20" descr="Related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9" t="40718" r="12998" b="27410"/>
            <a:stretch/>
          </p:blipFill>
          <p:spPr bwMode="auto">
            <a:xfrm>
              <a:off x="8607893" y="7279194"/>
              <a:ext cx="3870688" cy="1214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Rectángulo redondeado"/>
            <p:cNvSpPr/>
            <p:nvPr/>
          </p:nvSpPr>
          <p:spPr>
            <a:xfrm>
              <a:off x="6506204" y="3984847"/>
              <a:ext cx="6092462" cy="549113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30011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106</Words>
  <Application>Microsoft Office PowerPoint</Application>
  <PresentationFormat>Papel A3 (297 x 420 mm)</PresentationFormat>
  <Paragraphs>22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Lydia</dc:creator>
  <cp:lastModifiedBy>Lydia</cp:lastModifiedBy>
  <cp:revision>8</cp:revision>
  <dcterms:created xsi:type="dcterms:W3CDTF">2018-01-06T15:06:24Z</dcterms:created>
  <dcterms:modified xsi:type="dcterms:W3CDTF">2018-01-06T16:43:42Z</dcterms:modified>
</cp:coreProperties>
</file>