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" y="26027"/>
            <a:ext cx="9036496" cy="683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78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6192688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atin typeface="Comic Sans MS" panose="030F0702030302020204" pitchFamily="66" charset="0"/>
              </a:rPr>
              <a:t>Busca entre los siguientes alimentos cual tiene:</a:t>
            </a:r>
            <a:br>
              <a:rPr lang="es-ES" sz="5400" b="1" dirty="0" smtClean="0">
                <a:latin typeface="Comic Sans MS" panose="030F0702030302020204" pitchFamily="66" charset="0"/>
              </a:rPr>
            </a:br>
            <a:r>
              <a:rPr lang="es-ES" sz="5400" b="1" dirty="0" smtClean="0">
                <a:latin typeface="Comic Sans MS" panose="030F0702030302020204" pitchFamily="66" charset="0"/>
              </a:rPr>
              <a:t/>
            </a:r>
            <a:br>
              <a:rPr lang="es-ES" sz="5400" b="1" dirty="0" smtClean="0">
                <a:latin typeface="Comic Sans MS" panose="030F0702030302020204" pitchFamily="66" charset="0"/>
              </a:rPr>
            </a:br>
            <a:r>
              <a:rPr lang="es-E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 Altos niveles de azúcar</a:t>
            </a:r>
            <a:br>
              <a:rPr lang="es-E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s-E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Altos niveles de grasa saturada</a:t>
            </a:r>
            <a:br>
              <a:rPr lang="es-E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s-E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Altos niveles de sal</a:t>
            </a:r>
            <a:endParaRPr lang="es-E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57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Busca entre los siguientes alimentos cual tiene:  1. Altos niveles de azúcar 2. Altos niveles de grasa saturada 3. Altos niveles de 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Lydia</dc:creator>
  <cp:lastModifiedBy>Lydia</cp:lastModifiedBy>
  <cp:revision>1</cp:revision>
  <dcterms:created xsi:type="dcterms:W3CDTF">2018-01-09T09:36:47Z</dcterms:created>
  <dcterms:modified xsi:type="dcterms:W3CDTF">2018-01-09T09:43:07Z</dcterms:modified>
</cp:coreProperties>
</file>