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1B7"/>
    <a:srgbClr val="7459E9"/>
    <a:srgbClr val="394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22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06/01/2018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667341"/>
            <a:ext cx="12651094" cy="796408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0" y="50088"/>
            <a:ext cx="12801600" cy="1606594"/>
          </a:xfrm>
          <a:prstGeom prst="rect">
            <a:avLst/>
          </a:prstGeom>
          <a:solidFill>
            <a:srgbClr val="0070C0"/>
          </a:solidFill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¿SABES QUÉ Y CUANTO DEBES </a:t>
            </a:r>
          </a:p>
          <a:p>
            <a:pPr algn="ctr"/>
            <a:r>
              <a:rPr lang="es-ES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COMER PARA ESTAR SANO?</a:t>
            </a:r>
            <a:endParaRPr lang="es-E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4" y="8401000"/>
            <a:ext cx="12801599" cy="1200200"/>
          </a:xfrm>
          <a:prstGeom prst="rect">
            <a:avLst/>
          </a:prstGeom>
          <a:solidFill>
            <a:srgbClr val="3945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2800" b="1" dirty="0">
                <a:solidFill>
                  <a:schemeClr val="lt1"/>
                </a:solidFill>
                <a:latin typeface="Comic Sans MS" panose="030F0702030302020204" pitchFamily="66" charset="0"/>
              </a:rPr>
              <a:t>La rueda de los </a:t>
            </a:r>
            <a:r>
              <a:rPr lang="es-ES" sz="2800" b="1" dirty="0">
                <a:solidFill>
                  <a:schemeClr val="lt1"/>
                </a:solidFill>
                <a:latin typeface="Comic Sans MS" panose="030F0702030302020204" pitchFamily="66" charset="0"/>
              </a:rPr>
              <a:t>alimentos es una forma </a:t>
            </a:r>
            <a:r>
              <a:rPr lang="es-ES" sz="2800" b="1" dirty="0">
                <a:solidFill>
                  <a:schemeClr val="lt1"/>
                </a:solidFill>
                <a:latin typeface="Comic Sans MS" panose="030F0702030302020204" pitchFamily="66" charset="0"/>
              </a:rPr>
              <a:t>muy </a:t>
            </a:r>
            <a:r>
              <a:rPr lang="es-ES" sz="2800" b="1" dirty="0">
                <a:solidFill>
                  <a:schemeClr val="lt1"/>
                </a:solidFill>
                <a:latin typeface="Comic Sans MS" panose="030F0702030302020204" pitchFamily="66" charset="0"/>
              </a:rPr>
              <a:t>visual de representar los </a:t>
            </a:r>
            <a:r>
              <a:rPr lang="es-ES" sz="2800" b="1" dirty="0">
                <a:solidFill>
                  <a:schemeClr val="lt1"/>
                </a:solidFill>
                <a:latin typeface="Comic Sans MS" panose="030F0702030302020204" pitchFamily="66" charset="0"/>
              </a:rPr>
              <a:t>diferentes grupos de alimentos existentes en la dieta. </a:t>
            </a:r>
            <a:endParaRPr lang="es-ES" sz="2800" b="1" dirty="0">
              <a:solidFill>
                <a:schemeClr val="l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ueva pirámide nutricional SENC: Estilos de vida salud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43" y="20960"/>
            <a:ext cx="7661651" cy="95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352128" y="192088"/>
            <a:ext cx="4464496" cy="8978226"/>
          </a:xfrm>
          <a:prstGeom prst="roundRect">
            <a:avLst/>
          </a:prstGeom>
          <a:solidFill>
            <a:srgbClr val="4351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latin typeface="Comic Sans MS" panose="030F0702030302020204" pitchFamily="66" charset="0"/>
              </a:rPr>
              <a:t>Según el tamaño del sector que ocupe el grupo de alimentos así debe </a:t>
            </a:r>
            <a:r>
              <a:rPr lang="es-ES" sz="3200" b="1" dirty="0" smtClean="0">
                <a:latin typeface="Comic Sans MS" panose="030F0702030302020204" pitchFamily="66" charset="0"/>
              </a:rPr>
              <a:t>ser </a:t>
            </a:r>
            <a:r>
              <a:rPr lang="es-ES" sz="3200" b="1" dirty="0">
                <a:latin typeface="Comic Sans MS" panose="030F0702030302020204" pitchFamily="66" charset="0"/>
              </a:rPr>
              <a:t>la proporción de consumo diario. </a:t>
            </a:r>
            <a:endParaRPr lang="es-ES" sz="3200" b="1" dirty="0" smtClean="0">
              <a:latin typeface="Comic Sans MS" panose="030F0702030302020204" pitchFamily="66" charset="0"/>
            </a:endParaRPr>
          </a:p>
          <a:p>
            <a:endParaRPr lang="es-ES" sz="3200" b="1" dirty="0">
              <a:latin typeface="Comic Sans MS" panose="030F0702030302020204" pitchFamily="66" charset="0"/>
            </a:endParaRPr>
          </a:p>
          <a:p>
            <a:r>
              <a:rPr lang="es-ES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 pirámide </a:t>
            </a:r>
            <a:r>
              <a:rPr lang="es-E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también ha sido muy utilizada</a:t>
            </a:r>
            <a:r>
              <a:rPr lang="es-ES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es-ES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s-E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Esta es la última versión de pirámide elaborada por la Sociedad Española de Nutrición Comunitaria (SENC) 2017</a:t>
            </a:r>
            <a:endParaRPr lang="es-ES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409" y="9237623"/>
            <a:ext cx="64008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/>
              <a:t>Marina </a:t>
            </a:r>
            <a:r>
              <a:rPr lang="es-ES" sz="1400" dirty="0" err="1"/>
              <a:t>Godino</a:t>
            </a:r>
            <a:r>
              <a:rPr lang="es-ES" sz="1400" dirty="0"/>
              <a:t>, Alejandro Domínguez, Patricia Navas y Lola </a:t>
            </a:r>
            <a:r>
              <a:rPr lang="es-ES" sz="1400" dirty="0" err="1"/>
              <a:t>Sampalo</a:t>
            </a:r>
            <a:r>
              <a:rPr lang="es-ES" sz="1400" dirty="0"/>
              <a:t>. 1ºBach. B</a:t>
            </a:r>
          </a:p>
        </p:txBody>
      </p:sp>
    </p:spTree>
    <p:extLst>
      <p:ext uri="{BB962C8B-B14F-4D97-AF65-F5344CB8AC3E}">
        <p14:creationId xmlns:p14="http://schemas.microsoft.com/office/powerpoint/2010/main" val="1100442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95</Words>
  <Application>Microsoft Office PowerPoint</Application>
  <PresentationFormat>Papel A3 (297 x 420 mm)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Lydia</dc:creator>
  <cp:lastModifiedBy>Lydia</cp:lastModifiedBy>
  <cp:revision>5</cp:revision>
  <dcterms:created xsi:type="dcterms:W3CDTF">2018-01-06T16:59:47Z</dcterms:created>
  <dcterms:modified xsi:type="dcterms:W3CDTF">2018-01-06T17:23:59Z</dcterms:modified>
</cp:coreProperties>
</file>