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04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51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497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67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806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822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158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72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834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18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91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419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425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064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08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77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2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1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5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60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62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03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55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7A381-B8D4-4BFF-B28B-56F355071E94}" type="datetimeFigureOut">
              <a:rPr lang="es-ES" smtClean="0"/>
              <a:t>20/04/2018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EBAC-4173-4478-8E2C-A58332503E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60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D6731-8172-45CF-AC97-AD2B4A1362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000" dirty="0">
                <a:latin typeface="Berlin Sans FB" panose="020E0602020502020306" pitchFamily="34" charset="0"/>
              </a:rPr>
              <a:t>El huerto ecológico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B15D47-0C10-4891-AB28-51D0489B07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Escala </a:t>
            </a:r>
            <a:r>
              <a:rPr lang="es-ES" i="1" dirty="0"/>
              <a:t>Likert y Tabla de Muestreo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9DC1EF5-F324-455B-A57F-37F94C3A0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009" y="5896660"/>
            <a:ext cx="23793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Laura Maria Garc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Garc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Ricardo Vi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</a:t>
            </a:r>
            <a:r>
              <a:rPr kumimoji="0" lang="es-ES" altLang="es-ES" sz="1200" b="1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Camacho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Investigaci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Comercial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19-4-2018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66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E9F5-8810-4DA3-8451-0666CC69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359C66-7B36-485C-92EF-1AFB7CEAE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>
              <a:alpha val="58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pueblo elegido es Navalmoralejo (Toledo) por su alto índice de población vegana, ya que su población es de 70 habitantes.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elección se debe principalmente a que un poco menos de la mitad de su habitantes son veganos, es decir , que su alimentación es única y exclusivamente a base de vegetales.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132D1D7-9DFB-4364-8227-C3013E36369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8034" y="3757904"/>
            <a:ext cx="1336583" cy="23256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A325796-5B3C-4095-9D9D-872C4DF76F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969" y="3893197"/>
            <a:ext cx="2920482" cy="2190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646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E9F5-8810-4DA3-8451-0666CC69CC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Escala </a:t>
            </a:r>
            <a:r>
              <a:rPr lang="es-E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Likert</a:t>
            </a:r>
          </a:p>
        </p:txBody>
      </p:sp>
      <p:graphicFrame>
        <p:nvGraphicFramePr>
          <p:cNvPr id="17" name="Marcador de contenido 16">
            <a:extLst>
              <a:ext uri="{FF2B5EF4-FFF2-40B4-BE49-F238E27FC236}">
                <a16:creationId xmlns:a16="http://schemas.microsoft.com/office/drawing/2014/main" id="{9D7C1BB5-36EA-4161-967E-7C7BAB907C8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5208554"/>
              </p:ext>
            </p:extLst>
          </p:nvPr>
        </p:nvGraphicFramePr>
        <p:xfrm>
          <a:off x="167424" y="1825627"/>
          <a:ext cx="5775104" cy="3461120"/>
        </p:xfrm>
        <a:graphic>
          <a:graphicData uri="http://schemas.openxmlformats.org/drawingml/2006/table">
            <a:tbl>
              <a:tblPr firstRow="1" firstCol="1" bandRow="1"/>
              <a:tblGrid>
                <a:gridCol w="864584">
                  <a:extLst>
                    <a:ext uri="{9D8B030D-6E8A-4147-A177-3AD203B41FA5}">
                      <a16:colId xmlns:a16="http://schemas.microsoft.com/office/drawing/2014/main" val="2975317124"/>
                    </a:ext>
                  </a:extLst>
                </a:gridCol>
                <a:gridCol w="579192">
                  <a:extLst>
                    <a:ext uri="{9D8B030D-6E8A-4147-A177-3AD203B41FA5}">
                      <a16:colId xmlns:a16="http://schemas.microsoft.com/office/drawing/2014/main" val="4038980925"/>
                    </a:ext>
                  </a:extLst>
                </a:gridCol>
                <a:gridCol w="721888">
                  <a:extLst>
                    <a:ext uri="{9D8B030D-6E8A-4147-A177-3AD203B41FA5}">
                      <a16:colId xmlns:a16="http://schemas.microsoft.com/office/drawing/2014/main" val="3508686261"/>
                    </a:ext>
                  </a:extLst>
                </a:gridCol>
                <a:gridCol w="721888">
                  <a:extLst>
                    <a:ext uri="{9D8B030D-6E8A-4147-A177-3AD203B41FA5}">
                      <a16:colId xmlns:a16="http://schemas.microsoft.com/office/drawing/2014/main" val="1278924505"/>
                    </a:ext>
                  </a:extLst>
                </a:gridCol>
                <a:gridCol w="721888">
                  <a:extLst>
                    <a:ext uri="{9D8B030D-6E8A-4147-A177-3AD203B41FA5}">
                      <a16:colId xmlns:a16="http://schemas.microsoft.com/office/drawing/2014/main" val="4058801067"/>
                    </a:ext>
                  </a:extLst>
                </a:gridCol>
                <a:gridCol w="721888">
                  <a:extLst>
                    <a:ext uri="{9D8B030D-6E8A-4147-A177-3AD203B41FA5}">
                      <a16:colId xmlns:a16="http://schemas.microsoft.com/office/drawing/2014/main" val="1593547201"/>
                    </a:ext>
                  </a:extLst>
                </a:gridCol>
                <a:gridCol w="721888">
                  <a:extLst>
                    <a:ext uri="{9D8B030D-6E8A-4147-A177-3AD203B41FA5}">
                      <a16:colId xmlns:a16="http://schemas.microsoft.com/office/drawing/2014/main" val="3890689429"/>
                    </a:ext>
                  </a:extLst>
                </a:gridCol>
                <a:gridCol w="721888">
                  <a:extLst>
                    <a:ext uri="{9D8B030D-6E8A-4147-A177-3AD203B41FA5}">
                      <a16:colId xmlns:a16="http://schemas.microsoft.com/office/drawing/2014/main" val="3800886389"/>
                    </a:ext>
                  </a:extLst>
                </a:gridCol>
              </a:tblGrid>
              <a:tr h="516062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Indique la importancia que tienen para usted las siguientes características de las hortalizas ecológicas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C3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1117"/>
                  </a:ext>
                </a:extLst>
              </a:tr>
              <a:tr h="988666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Característica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C3F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Grado de importancia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Influye en la decisión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850"/>
                  </a:ext>
                </a:extLst>
              </a:tr>
              <a:tr h="76805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Muy bajo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Bajo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Muy alto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702442"/>
                  </a:ext>
                </a:extLst>
              </a:tr>
              <a:tr h="463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Perecedero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C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58314"/>
                  </a:ext>
                </a:extLst>
              </a:tr>
              <a:tr h="362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Tamaño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C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30689"/>
                  </a:ext>
                </a:extLst>
              </a:tr>
              <a:tr h="362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Sabroso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C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25" marR="247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45093"/>
                  </a:ext>
                </a:extLst>
              </a:tr>
            </a:tbl>
          </a:graphicData>
        </a:graphic>
      </p:graphicFrame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id="{5581507E-6C8A-452F-A913-D49D95148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5949" y="1825625"/>
            <a:ext cx="6027313" cy="3483324"/>
          </a:xfrm>
          <a:solidFill>
            <a:srgbClr val="DCF3FD">
              <a:alpha val="58000"/>
            </a:srgbClr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E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Interpretación de resultados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7200" dirty="0">
                <a:latin typeface="Berlin Sans FB" panose="020E0602020502020306" pitchFamily="34" charset="0"/>
              </a:rPr>
              <a:t>El 100% de los habitantes encuestados piensa que el grado de importancia en cuanto a si las hortalizas son </a:t>
            </a:r>
            <a:r>
              <a:rPr lang="es-ES" sz="7200" dirty="0" smtClean="0">
                <a:latin typeface="Berlin Sans FB" panose="020E0602020502020306" pitchFamily="34" charset="0"/>
              </a:rPr>
              <a:t>perecederas </a:t>
            </a:r>
            <a:r>
              <a:rPr lang="es-ES" sz="7200" dirty="0">
                <a:latin typeface="Berlin Sans FB" panose="020E0602020502020306" pitchFamily="34" charset="0"/>
              </a:rPr>
              <a:t>es Alto y sí influye en la decisión de consumo.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7200" dirty="0">
                <a:latin typeface="Berlin Sans FB" panose="020E0602020502020306" pitchFamily="34" charset="0"/>
              </a:rPr>
              <a:t>El 53% de los habitantes encuestados piensa que el grado de importancia en cuanto al tamaño es Medio y el 47% piensa que es Bajo; además el 67% piensa que esa características sí influye en la decisión de consumo y el 33% piensa que no.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7200" dirty="0">
                <a:latin typeface="Berlin Sans FB" panose="020E0602020502020306" pitchFamily="34" charset="0"/>
              </a:rPr>
              <a:t>El 77% de los habitantes encuestados piensa que el grado de importancia en cuanto al sabor es Muy Alto y el 23% piensa que es Alto; el 100% piensa que esta característica, sí influye en la decisión de consumo.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dirty="0"/>
          </a:p>
          <a:p>
            <a:pPr marL="0" indent="0">
              <a:buNone/>
            </a:pPr>
            <a:r>
              <a:rPr lang="es-ES" dirty="0"/>
              <a:t>	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332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E9F5-8810-4DA3-8451-0666CC69CC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Tabla de Muestreo para el desarrollo de la investigación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69C00B1-F2A8-4DC8-995D-7C83056FE2A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3197954"/>
              </p:ext>
            </p:extLst>
          </p:nvPr>
        </p:nvGraphicFramePr>
        <p:xfrm>
          <a:off x="2946918" y="3661909"/>
          <a:ext cx="6262396" cy="2830965"/>
        </p:xfrm>
        <a:graphic>
          <a:graphicData uri="http://schemas.openxmlformats.org/drawingml/2006/table">
            <a:tbl>
              <a:tblPr firstRow="1" firstCol="1" bandRow="1"/>
              <a:tblGrid>
                <a:gridCol w="3163351">
                  <a:extLst>
                    <a:ext uri="{9D8B030D-6E8A-4147-A177-3AD203B41FA5}">
                      <a16:colId xmlns:a16="http://schemas.microsoft.com/office/drawing/2014/main" val="4112168944"/>
                    </a:ext>
                  </a:extLst>
                </a:gridCol>
                <a:gridCol w="3099045">
                  <a:extLst>
                    <a:ext uri="{9D8B030D-6E8A-4147-A177-3AD203B41FA5}">
                      <a16:colId xmlns:a16="http://schemas.microsoft.com/office/drawing/2014/main" val="3997415305"/>
                    </a:ext>
                  </a:extLst>
                </a:gridCol>
              </a:tblGrid>
              <a:tr h="26186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Técnica de investigación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944198"/>
                  </a:ext>
                </a:extLst>
              </a:tr>
              <a:tr h="22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Población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habitantes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29565"/>
                  </a:ext>
                </a:extLst>
              </a:tr>
              <a:tr h="22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Tamaño de la muestra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habitantes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715153"/>
                  </a:ext>
                </a:extLst>
              </a:tr>
              <a:tr h="22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 de selección de la muestra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Mayores de 20 años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40781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 de estratificación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Mayores de 20 años y mujeres que se dediquen a la compra diaria de verduras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172825"/>
                  </a:ext>
                </a:extLst>
              </a:tr>
              <a:tr h="459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Técnica utilizada para la recogida de la información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Cuestionario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08550"/>
                  </a:ext>
                </a:extLst>
              </a:tr>
              <a:tr h="22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Lugar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Navalmoralejo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96901"/>
                  </a:ext>
                </a:extLst>
              </a:tr>
              <a:tr h="22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18/04/2018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589922"/>
                  </a:ext>
                </a:extLst>
              </a:tr>
              <a:tr h="22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error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Bajo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252477"/>
                  </a:ext>
                </a:extLst>
              </a:tr>
              <a:tr h="2706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Intervalo de confianza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C1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97´5</a:t>
                      </a:r>
                    </a:p>
                  </a:txBody>
                  <a:tcPr marL="69216" marR="6921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54663"/>
                  </a:ext>
                </a:extLst>
              </a:tr>
            </a:tbl>
          </a:graphicData>
        </a:graphic>
      </p:graphicFrame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89E756A-3A97-4029-9A3B-87B1E8368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159" y="1825626"/>
            <a:ext cx="10756641" cy="1370466"/>
          </a:xfrm>
          <a:solidFill>
            <a:schemeClr val="bg1">
              <a:alpha val="58000"/>
            </a:schemeClr>
          </a:solidFill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dirty="0">
                <a:solidFill>
                  <a:prstClr val="black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Mediante el cuestionario como el mencionado anteriormente hemos obtenido un resultado fiable del número de habitantes que considera influyente ciertas características de las hortalizas al comprarlas.</a:t>
            </a:r>
            <a:endParaRPr lang="es-ES" sz="2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888409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TM02900722[[fn=Sala de juntas (ion)]]</Template>
  <TotalTime>82</TotalTime>
  <Words>374</Words>
  <Application>Microsoft Office PowerPoint</Application>
  <PresentationFormat>Panorámica</PresentationFormat>
  <Paragraphs>79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Times New Roman</vt:lpstr>
      <vt:lpstr>Wingdings</vt:lpstr>
      <vt:lpstr>Wingdings 2</vt:lpstr>
      <vt:lpstr>HDOfficeLightV0</vt:lpstr>
      <vt:lpstr>Office Theme</vt:lpstr>
      <vt:lpstr>El huerto ecológico</vt:lpstr>
      <vt:lpstr>Introducción</vt:lpstr>
      <vt:lpstr>Escala Likert</vt:lpstr>
      <vt:lpstr>Tabla de Muestreo para el desarrollo de la investigación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huerto ecológico</dc:title>
  <dc:creator>laura maria</dc:creator>
  <cp:lastModifiedBy>Profesor</cp:lastModifiedBy>
  <cp:revision>12</cp:revision>
  <dcterms:created xsi:type="dcterms:W3CDTF">2018-04-20T10:53:40Z</dcterms:created>
  <dcterms:modified xsi:type="dcterms:W3CDTF">2018-04-20T15:44:16Z</dcterms:modified>
</cp:coreProperties>
</file>