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4" r:id="rId9"/>
    <p:sldId id="269" r:id="rId10"/>
    <p:sldId id="265" r:id="rId11"/>
    <p:sldId id="270" r:id="rId12"/>
    <p:sldId id="266" r:id="rId13"/>
    <p:sldId id="267" r:id="rId14"/>
    <p:sldId id="268" r:id="rId15"/>
    <p:sldId id="271"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2" autoAdjust="0"/>
    <p:restoredTop sz="94660"/>
  </p:normalViewPr>
  <p:slideViewPr>
    <p:cSldViewPr snapToGrid="0">
      <p:cViewPr>
        <p:scale>
          <a:sx n="70" d="100"/>
          <a:sy n="70" d="100"/>
        </p:scale>
        <p:origin x="61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F7BE2-CB38-4EE2-A041-73CB3F641B2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CD67C3D1-EA62-406B-9F86-844AB8D99FFF}">
      <dgm:prSet phldrT="[Texto]"/>
      <dgm:spPr/>
      <dgm:t>
        <a:bodyPr/>
        <a:lstStyle/>
        <a:p>
          <a:r>
            <a:rPr lang="es-ES" dirty="0" smtClean="0"/>
            <a:t>Nuestras patatas</a:t>
          </a:r>
          <a:endParaRPr lang="es-ES" dirty="0"/>
        </a:p>
      </dgm:t>
    </dgm:pt>
    <dgm:pt modelId="{2C19BCD0-8CA7-49E7-B1DF-7ED2AED491A9}" type="parTrans" cxnId="{7CE9CF56-FF96-49B3-A12B-9D18BCFEF5D4}">
      <dgm:prSet/>
      <dgm:spPr/>
      <dgm:t>
        <a:bodyPr/>
        <a:lstStyle/>
        <a:p>
          <a:endParaRPr lang="es-ES"/>
        </a:p>
      </dgm:t>
    </dgm:pt>
    <dgm:pt modelId="{AD4A4CEB-C649-4A25-AAAC-84784272AB4D}" type="sibTrans" cxnId="{7CE9CF56-FF96-49B3-A12B-9D18BCFEF5D4}">
      <dgm:prSet/>
      <dgm:spPr/>
      <dgm:t>
        <a:bodyPr/>
        <a:lstStyle/>
        <a:p>
          <a:endParaRPr lang="es-ES"/>
        </a:p>
      </dgm:t>
    </dgm:pt>
    <dgm:pt modelId="{C04D3CA0-7E9F-43BC-B62F-71B5B6BF22EE}">
      <dgm:prSet phldrT="[Texto]" custT="1"/>
      <dgm:spPr/>
      <dgm:t>
        <a:bodyPr/>
        <a:lstStyle/>
        <a:p>
          <a:r>
            <a:rPr lang="es-ES" sz="1600" dirty="0" smtClean="0"/>
            <a:t>Totalmente natural</a:t>
          </a:r>
          <a:endParaRPr lang="es-ES" sz="1600" dirty="0"/>
        </a:p>
      </dgm:t>
    </dgm:pt>
    <dgm:pt modelId="{03F2B6BC-F02F-4DF8-8EE2-7EC0AEF61B8A}" type="parTrans" cxnId="{4CDC44BC-3341-485C-A869-D124409467B6}">
      <dgm:prSet/>
      <dgm:spPr/>
      <dgm:t>
        <a:bodyPr/>
        <a:lstStyle/>
        <a:p>
          <a:endParaRPr lang="es-ES"/>
        </a:p>
      </dgm:t>
    </dgm:pt>
    <dgm:pt modelId="{FA5B1C3A-6581-4D2E-AB92-77BEDE65BE10}" type="sibTrans" cxnId="{4CDC44BC-3341-485C-A869-D124409467B6}">
      <dgm:prSet/>
      <dgm:spPr/>
      <dgm:t>
        <a:bodyPr/>
        <a:lstStyle/>
        <a:p>
          <a:endParaRPr lang="es-ES"/>
        </a:p>
      </dgm:t>
    </dgm:pt>
    <dgm:pt modelId="{590DBB14-F0A5-4F91-8AE5-7EF4531D3C71}">
      <dgm:prSet phldrT="[Texto]"/>
      <dgm:spPr/>
      <dgm:t>
        <a:bodyPr/>
        <a:lstStyle/>
        <a:p>
          <a:r>
            <a:rPr lang="es-ES" dirty="0" smtClean="0"/>
            <a:t>Otras patatas</a:t>
          </a:r>
          <a:endParaRPr lang="es-ES" dirty="0"/>
        </a:p>
      </dgm:t>
    </dgm:pt>
    <dgm:pt modelId="{7D460B08-8739-4829-92A0-E9D15D425AC0}" type="parTrans" cxnId="{5D6E469E-55FC-4DF8-886F-59394AF1D3D1}">
      <dgm:prSet/>
      <dgm:spPr/>
      <dgm:t>
        <a:bodyPr/>
        <a:lstStyle/>
        <a:p>
          <a:endParaRPr lang="es-ES"/>
        </a:p>
      </dgm:t>
    </dgm:pt>
    <dgm:pt modelId="{530E623C-B022-475F-837D-634AF12486D9}" type="sibTrans" cxnId="{5D6E469E-55FC-4DF8-886F-59394AF1D3D1}">
      <dgm:prSet/>
      <dgm:spPr/>
      <dgm:t>
        <a:bodyPr/>
        <a:lstStyle/>
        <a:p>
          <a:endParaRPr lang="es-ES"/>
        </a:p>
      </dgm:t>
    </dgm:pt>
    <dgm:pt modelId="{D8005F50-4CC3-4FA9-A16B-29BDE402F8EB}">
      <dgm:prSet phldrT="[Texto]" custT="1"/>
      <dgm:spPr/>
      <dgm:t>
        <a:bodyPr/>
        <a:lstStyle/>
        <a:p>
          <a:r>
            <a:rPr lang="es-ES" sz="1800" dirty="0" smtClean="0"/>
            <a:t>No presenta nuevos brotes</a:t>
          </a:r>
          <a:endParaRPr lang="es-ES" sz="1800" dirty="0"/>
        </a:p>
      </dgm:t>
    </dgm:pt>
    <dgm:pt modelId="{F9D7D78D-3E96-41AF-B1E7-573C5E974E55}" type="parTrans" cxnId="{14773FC8-F1EA-4802-B337-91BBE037BCE6}">
      <dgm:prSet/>
      <dgm:spPr/>
      <dgm:t>
        <a:bodyPr/>
        <a:lstStyle/>
        <a:p>
          <a:endParaRPr lang="es-ES"/>
        </a:p>
      </dgm:t>
    </dgm:pt>
    <dgm:pt modelId="{D44D3313-E4A0-40B6-A414-6CBB7B8A1419}" type="sibTrans" cxnId="{14773FC8-F1EA-4802-B337-91BBE037BCE6}">
      <dgm:prSet/>
      <dgm:spPr/>
      <dgm:t>
        <a:bodyPr/>
        <a:lstStyle/>
        <a:p>
          <a:endParaRPr lang="es-ES"/>
        </a:p>
      </dgm:t>
    </dgm:pt>
    <dgm:pt modelId="{D91967AB-13F6-48E6-A745-1B641425FAAC}">
      <dgm:prSet phldrT="[Texto]" custT="1"/>
      <dgm:spPr/>
      <dgm:t>
        <a:bodyPr/>
        <a:lstStyle/>
        <a:p>
          <a:r>
            <a:rPr lang="es-ES" sz="1800" dirty="0" smtClean="0"/>
            <a:t>Contiene sustancias químicas</a:t>
          </a:r>
          <a:endParaRPr lang="es-ES" sz="1800" dirty="0"/>
        </a:p>
      </dgm:t>
    </dgm:pt>
    <dgm:pt modelId="{41BB343F-1B7C-4D76-A210-A13B179FE4A2}" type="parTrans" cxnId="{C1653D16-1D5E-4542-8B50-2FC8708B38CF}">
      <dgm:prSet/>
      <dgm:spPr/>
      <dgm:t>
        <a:bodyPr/>
        <a:lstStyle/>
        <a:p>
          <a:endParaRPr lang="es-ES"/>
        </a:p>
      </dgm:t>
    </dgm:pt>
    <dgm:pt modelId="{DDE2ABCB-7430-491A-8C5D-7D6B2D2611A3}" type="sibTrans" cxnId="{C1653D16-1D5E-4542-8B50-2FC8708B38CF}">
      <dgm:prSet/>
      <dgm:spPr/>
      <dgm:t>
        <a:bodyPr/>
        <a:lstStyle/>
        <a:p>
          <a:endParaRPr lang="es-ES"/>
        </a:p>
      </dgm:t>
    </dgm:pt>
    <dgm:pt modelId="{D2AF835A-175F-4853-ADDA-55079BB86073}">
      <dgm:prSet phldrT="[Texto]" custT="1"/>
      <dgm:spPr/>
      <dgm:t>
        <a:bodyPr/>
        <a:lstStyle/>
        <a:p>
          <a:r>
            <a:rPr lang="es-ES" sz="1600" dirty="0" smtClean="0"/>
            <a:t>Color llamativo</a:t>
          </a:r>
          <a:endParaRPr lang="es-ES" sz="1600" dirty="0"/>
        </a:p>
      </dgm:t>
    </dgm:pt>
    <dgm:pt modelId="{4A55B34C-9F45-440E-8F0E-A77912A19847}" type="parTrans" cxnId="{700D3621-DEB4-401B-958F-9529573D9E12}">
      <dgm:prSet/>
      <dgm:spPr/>
      <dgm:t>
        <a:bodyPr/>
        <a:lstStyle/>
        <a:p>
          <a:endParaRPr lang="es-ES"/>
        </a:p>
      </dgm:t>
    </dgm:pt>
    <dgm:pt modelId="{954A3F30-904D-4E0B-871B-F2B44C98F04D}" type="sibTrans" cxnId="{700D3621-DEB4-401B-958F-9529573D9E12}">
      <dgm:prSet/>
      <dgm:spPr/>
      <dgm:t>
        <a:bodyPr/>
        <a:lstStyle/>
        <a:p>
          <a:endParaRPr lang="es-ES"/>
        </a:p>
      </dgm:t>
    </dgm:pt>
    <dgm:pt modelId="{32DF42F7-B9FC-4128-8347-0901BB2A0AC8}">
      <dgm:prSet phldrT="[Texto]" custT="1"/>
      <dgm:spPr/>
      <dgm:t>
        <a:bodyPr/>
        <a:lstStyle/>
        <a:p>
          <a:r>
            <a:rPr lang="es-ES" sz="1600" dirty="0" smtClean="0"/>
            <a:t>Si presenta nuevos brotes</a:t>
          </a:r>
          <a:endParaRPr lang="es-ES" sz="1600" dirty="0"/>
        </a:p>
      </dgm:t>
    </dgm:pt>
    <dgm:pt modelId="{92DAC3AB-8393-4C73-A372-F69010F9161B}" type="parTrans" cxnId="{F1E39102-87A9-440E-9673-E74BFA7684C8}">
      <dgm:prSet/>
      <dgm:spPr/>
      <dgm:t>
        <a:bodyPr/>
        <a:lstStyle/>
        <a:p>
          <a:endParaRPr lang="es-ES"/>
        </a:p>
      </dgm:t>
    </dgm:pt>
    <dgm:pt modelId="{B781EAC1-1EBA-47F6-BB25-83B5903B09CB}" type="sibTrans" cxnId="{F1E39102-87A9-440E-9673-E74BFA7684C8}">
      <dgm:prSet/>
      <dgm:spPr/>
      <dgm:t>
        <a:bodyPr/>
        <a:lstStyle/>
        <a:p>
          <a:endParaRPr lang="es-ES"/>
        </a:p>
      </dgm:t>
    </dgm:pt>
    <dgm:pt modelId="{B0977399-D439-4C1C-9369-BF4ECE800A87}">
      <dgm:prSet phldrT="[Texto]" custT="1"/>
      <dgm:spPr/>
      <dgm:t>
        <a:bodyPr/>
        <a:lstStyle/>
        <a:p>
          <a:r>
            <a:rPr lang="es-ES" sz="1600" dirty="0" smtClean="0"/>
            <a:t>Cuidado exhaustivo </a:t>
          </a:r>
          <a:endParaRPr lang="es-ES" sz="1600" dirty="0"/>
        </a:p>
      </dgm:t>
    </dgm:pt>
    <dgm:pt modelId="{3C94E18B-B751-44C1-A7ED-5BB8683AD6C0}" type="parTrans" cxnId="{44A15457-36C0-4C0A-9DB1-95D488886337}">
      <dgm:prSet/>
      <dgm:spPr/>
      <dgm:t>
        <a:bodyPr/>
        <a:lstStyle/>
        <a:p>
          <a:endParaRPr lang="es-ES"/>
        </a:p>
      </dgm:t>
    </dgm:pt>
    <dgm:pt modelId="{DA2D870C-6EF0-4FE8-83E5-D715533686A0}" type="sibTrans" cxnId="{44A15457-36C0-4C0A-9DB1-95D488886337}">
      <dgm:prSet/>
      <dgm:spPr/>
      <dgm:t>
        <a:bodyPr/>
        <a:lstStyle/>
        <a:p>
          <a:endParaRPr lang="es-ES"/>
        </a:p>
      </dgm:t>
    </dgm:pt>
    <dgm:pt modelId="{6E318590-A63A-40E9-930C-2A03FD03ED91}">
      <dgm:prSet phldrT="[Texto]" custT="1"/>
      <dgm:spPr/>
      <dgm:t>
        <a:bodyPr/>
        <a:lstStyle/>
        <a:p>
          <a:r>
            <a:rPr lang="es-ES" sz="1600" dirty="0" smtClean="0"/>
            <a:t>Entre otros usos, nuestra patata le dará un sabor excepcional a sus guisos.</a:t>
          </a:r>
          <a:endParaRPr lang="es-ES" sz="1600" dirty="0"/>
        </a:p>
      </dgm:t>
    </dgm:pt>
    <dgm:pt modelId="{C42EDB49-F0D1-4F12-83D3-2AA5A75651C1}" type="parTrans" cxnId="{A95FA67C-2BDE-46D2-BB2E-F8C59926691D}">
      <dgm:prSet/>
      <dgm:spPr/>
      <dgm:t>
        <a:bodyPr/>
        <a:lstStyle/>
        <a:p>
          <a:endParaRPr lang="es-ES"/>
        </a:p>
      </dgm:t>
    </dgm:pt>
    <dgm:pt modelId="{31DCD015-1F12-4418-A985-457CEC8D1C23}" type="sibTrans" cxnId="{A95FA67C-2BDE-46D2-BB2E-F8C59926691D}">
      <dgm:prSet/>
      <dgm:spPr/>
      <dgm:t>
        <a:bodyPr/>
        <a:lstStyle/>
        <a:p>
          <a:endParaRPr lang="es-ES"/>
        </a:p>
      </dgm:t>
    </dgm:pt>
    <dgm:pt modelId="{9F8A8719-1ED6-45DB-98B5-66BED7BBA68A}" type="pres">
      <dgm:prSet presAssocID="{86CF7BE2-CB38-4EE2-A041-73CB3F641B2C}" presName="Name0" presStyleCnt="0">
        <dgm:presLayoutVars>
          <dgm:dir/>
          <dgm:animLvl val="lvl"/>
          <dgm:resizeHandles val="exact"/>
        </dgm:presLayoutVars>
      </dgm:prSet>
      <dgm:spPr/>
    </dgm:pt>
    <dgm:pt modelId="{A8F15763-3967-4C9C-B046-43CD5CF86B25}" type="pres">
      <dgm:prSet presAssocID="{CD67C3D1-EA62-406B-9F86-844AB8D99FFF}" presName="linNode" presStyleCnt="0"/>
      <dgm:spPr/>
    </dgm:pt>
    <dgm:pt modelId="{A3D2E5BF-B223-415D-BA0B-794F10F476A6}" type="pres">
      <dgm:prSet presAssocID="{CD67C3D1-EA62-406B-9F86-844AB8D99FFF}" presName="parentText" presStyleLbl="node1" presStyleIdx="0" presStyleCnt="2">
        <dgm:presLayoutVars>
          <dgm:chMax val="1"/>
          <dgm:bulletEnabled val="1"/>
        </dgm:presLayoutVars>
      </dgm:prSet>
      <dgm:spPr/>
      <dgm:t>
        <a:bodyPr/>
        <a:lstStyle/>
        <a:p>
          <a:endParaRPr lang="es-ES"/>
        </a:p>
      </dgm:t>
    </dgm:pt>
    <dgm:pt modelId="{8E3B5AC5-B745-426C-9A97-4E86CDF99DE4}" type="pres">
      <dgm:prSet presAssocID="{CD67C3D1-EA62-406B-9F86-844AB8D99FFF}" presName="descendantText" presStyleLbl="alignAccFollowNode1" presStyleIdx="0" presStyleCnt="2">
        <dgm:presLayoutVars>
          <dgm:bulletEnabled val="1"/>
        </dgm:presLayoutVars>
      </dgm:prSet>
      <dgm:spPr/>
      <dgm:t>
        <a:bodyPr/>
        <a:lstStyle/>
        <a:p>
          <a:endParaRPr lang="es-ES"/>
        </a:p>
      </dgm:t>
    </dgm:pt>
    <dgm:pt modelId="{E8054FFE-6CB6-4DDC-878B-D9AB4DE9B382}" type="pres">
      <dgm:prSet presAssocID="{AD4A4CEB-C649-4A25-AAAC-84784272AB4D}" presName="sp" presStyleCnt="0"/>
      <dgm:spPr/>
    </dgm:pt>
    <dgm:pt modelId="{E031C44E-54E5-42F5-B676-26C6B89625A5}" type="pres">
      <dgm:prSet presAssocID="{590DBB14-F0A5-4F91-8AE5-7EF4531D3C71}" presName="linNode" presStyleCnt="0"/>
      <dgm:spPr/>
    </dgm:pt>
    <dgm:pt modelId="{54FDBAF5-999C-4FD9-9245-E0F6E7CF74F3}" type="pres">
      <dgm:prSet presAssocID="{590DBB14-F0A5-4F91-8AE5-7EF4531D3C71}" presName="parentText" presStyleLbl="node1" presStyleIdx="1" presStyleCnt="2">
        <dgm:presLayoutVars>
          <dgm:chMax val="1"/>
          <dgm:bulletEnabled val="1"/>
        </dgm:presLayoutVars>
      </dgm:prSet>
      <dgm:spPr/>
      <dgm:t>
        <a:bodyPr/>
        <a:lstStyle/>
        <a:p>
          <a:endParaRPr lang="es-ES"/>
        </a:p>
      </dgm:t>
    </dgm:pt>
    <dgm:pt modelId="{7AEF8207-DDB3-4361-A35E-445F682CACA5}" type="pres">
      <dgm:prSet presAssocID="{590DBB14-F0A5-4F91-8AE5-7EF4531D3C71}" presName="descendantText" presStyleLbl="alignAccFollowNode1" presStyleIdx="1" presStyleCnt="2">
        <dgm:presLayoutVars>
          <dgm:bulletEnabled val="1"/>
        </dgm:presLayoutVars>
      </dgm:prSet>
      <dgm:spPr/>
      <dgm:t>
        <a:bodyPr/>
        <a:lstStyle/>
        <a:p>
          <a:endParaRPr lang="es-ES"/>
        </a:p>
      </dgm:t>
    </dgm:pt>
  </dgm:ptLst>
  <dgm:cxnLst>
    <dgm:cxn modelId="{0D85DDBA-841A-4C25-BF71-52BD38AC6504}" type="presOf" srcId="{590DBB14-F0A5-4F91-8AE5-7EF4531D3C71}" destId="{54FDBAF5-999C-4FD9-9245-E0F6E7CF74F3}" srcOrd="0" destOrd="0" presId="urn:microsoft.com/office/officeart/2005/8/layout/vList5"/>
    <dgm:cxn modelId="{8567736D-E17B-4CC4-8378-514A517AA7B7}" type="presOf" srcId="{86CF7BE2-CB38-4EE2-A041-73CB3F641B2C}" destId="{9F8A8719-1ED6-45DB-98B5-66BED7BBA68A}" srcOrd="0" destOrd="0" presId="urn:microsoft.com/office/officeart/2005/8/layout/vList5"/>
    <dgm:cxn modelId="{092753AA-A534-4C9F-AE62-DB4233D0A844}" type="presOf" srcId="{6E318590-A63A-40E9-930C-2A03FD03ED91}" destId="{8E3B5AC5-B745-426C-9A97-4E86CDF99DE4}" srcOrd="0" destOrd="4" presId="urn:microsoft.com/office/officeart/2005/8/layout/vList5"/>
    <dgm:cxn modelId="{14773FC8-F1EA-4802-B337-91BBE037BCE6}" srcId="{590DBB14-F0A5-4F91-8AE5-7EF4531D3C71}" destId="{D8005F50-4CC3-4FA9-A16B-29BDE402F8EB}" srcOrd="0" destOrd="0" parTransId="{F9D7D78D-3E96-41AF-B1E7-573C5E974E55}" sibTransId="{D44D3313-E4A0-40B6-A414-6CBB7B8A1419}"/>
    <dgm:cxn modelId="{E19B81C5-D70E-469B-A467-73C611F20E5A}" type="presOf" srcId="{D91967AB-13F6-48E6-A745-1B641425FAAC}" destId="{7AEF8207-DDB3-4361-A35E-445F682CACA5}" srcOrd="0" destOrd="1" presId="urn:microsoft.com/office/officeart/2005/8/layout/vList5"/>
    <dgm:cxn modelId="{9CBFA90B-A424-4F3E-87F4-88FBA0ED674E}" type="presOf" srcId="{32DF42F7-B9FC-4128-8347-0901BB2A0AC8}" destId="{8E3B5AC5-B745-426C-9A97-4E86CDF99DE4}" srcOrd="0" destOrd="2" presId="urn:microsoft.com/office/officeart/2005/8/layout/vList5"/>
    <dgm:cxn modelId="{C1653D16-1D5E-4542-8B50-2FC8708B38CF}" srcId="{590DBB14-F0A5-4F91-8AE5-7EF4531D3C71}" destId="{D91967AB-13F6-48E6-A745-1B641425FAAC}" srcOrd="1" destOrd="0" parTransId="{41BB343F-1B7C-4D76-A210-A13B179FE4A2}" sibTransId="{DDE2ABCB-7430-491A-8C5D-7D6B2D2611A3}"/>
    <dgm:cxn modelId="{BF43439E-EE21-419F-BEE9-B6BFD39F18DA}" type="presOf" srcId="{CD67C3D1-EA62-406B-9F86-844AB8D99FFF}" destId="{A3D2E5BF-B223-415D-BA0B-794F10F476A6}" srcOrd="0" destOrd="0" presId="urn:microsoft.com/office/officeart/2005/8/layout/vList5"/>
    <dgm:cxn modelId="{5D6E469E-55FC-4DF8-886F-59394AF1D3D1}" srcId="{86CF7BE2-CB38-4EE2-A041-73CB3F641B2C}" destId="{590DBB14-F0A5-4F91-8AE5-7EF4531D3C71}" srcOrd="1" destOrd="0" parTransId="{7D460B08-8739-4829-92A0-E9D15D425AC0}" sibTransId="{530E623C-B022-475F-837D-634AF12486D9}"/>
    <dgm:cxn modelId="{44A15457-36C0-4C0A-9DB1-95D488886337}" srcId="{CD67C3D1-EA62-406B-9F86-844AB8D99FFF}" destId="{B0977399-D439-4C1C-9369-BF4ECE800A87}" srcOrd="3" destOrd="0" parTransId="{3C94E18B-B751-44C1-A7ED-5BB8683AD6C0}" sibTransId="{DA2D870C-6EF0-4FE8-83E5-D715533686A0}"/>
    <dgm:cxn modelId="{4CDC44BC-3341-485C-A869-D124409467B6}" srcId="{CD67C3D1-EA62-406B-9F86-844AB8D99FFF}" destId="{C04D3CA0-7E9F-43BC-B62F-71B5B6BF22EE}" srcOrd="0" destOrd="0" parTransId="{03F2B6BC-F02F-4DF8-8EE2-7EC0AEF61B8A}" sibTransId="{FA5B1C3A-6581-4D2E-AB92-77BEDE65BE10}"/>
    <dgm:cxn modelId="{A95FA67C-2BDE-46D2-BB2E-F8C59926691D}" srcId="{CD67C3D1-EA62-406B-9F86-844AB8D99FFF}" destId="{6E318590-A63A-40E9-930C-2A03FD03ED91}" srcOrd="4" destOrd="0" parTransId="{C42EDB49-F0D1-4F12-83D3-2AA5A75651C1}" sibTransId="{31DCD015-1F12-4418-A985-457CEC8D1C23}"/>
    <dgm:cxn modelId="{03A18188-0FFC-46F4-8569-671D772DD7E6}" type="presOf" srcId="{D2AF835A-175F-4853-ADDA-55079BB86073}" destId="{8E3B5AC5-B745-426C-9A97-4E86CDF99DE4}" srcOrd="0" destOrd="1" presId="urn:microsoft.com/office/officeart/2005/8/layout/vList5"/>
    <dgm:cxn modelId="{F1E39102-87A9-440E-9673-E74BFA7684C8}" srcId="{CD67C3D1-EA62-406B-9F86-844AB8D99FFF}" destId="{32DF42F7-B9FC-4128-8347-0901BB2A0AC8}" srcOrd="2" destOrd="0" parTransId="{92DAC3AB-8393-4C73-A372-F69010F9161B}" sibTransId="{B781EAC1-1EBA-47F6-BB25-83B5903B09CB}"/>
    <dgm:cxn modelId="{700D3621-DEB4-401B-958F-9529573D9E12}" srcId="{CD67C3D1-EA62-406B-9F86-844AB8D99FFF}" destId="{D2AF835A-175F-4853-ADDA-55079BB86073}" srcOrd="1" destOrd="0" parTransId="{4A55B34C-9F45-440E-8F0E-A77912A19847}" sibTransId="{954A3F30-904D-4E0B-871B-F2B44C98F04D}"/>
    <dgm:cxn modelId="{1B27DF73-1378-47A3-8E1D-876BAF89C60A}" type="presOf" srcId="{D8005F50-4CC3-4FA9-A16B-29BDE402F8EB}" destId="{7AEF8207-DDB3-4361-A35E-445F682CACA5}" srcOrd="0" destOrd="0" presId="urn:microsoft.com/office/officeart/2005/8/layout/vList5"/>
    <dgm:cxn modelId="{0B76B5E9-4C62-46BC-8914-8DC3F7F179DA}" type="presOf" srcId="{B0977399-D439-4C1C-9369-BF4ECE800A87}" destId="{8E3B5AC5-B745-426C-9A97-4E86CDF99DE4}" srcOrd="0" destOrd="3" presId="urn:microsoft.com/office/officeart/2005/8/layout/vList5"/>
    <dgm:cxn modelId="{BA533F4D-897F-4C17-B9C1-B05F996E6E5F}" type="presOf" srcId="{C04D3CA0-7E9F-43BC-B62F-71B5B6BF22EE}" destId="{8E3B5AC5-B745-426C-9A97-4E86CDF99DE4}" srcOrd="0" destOrd="0" presId="urn:microsoft.com/office/officeart/2005/8/layout/vList5"/>
    <dgm:cxn modelId="{7CE9CF56-FF96-49B3-A12B-9D18BCFEF5D4}" srcId="{86CF7BE2-CB38-4EE2-A041-73CB3F641B2C}" destId="{CD67C3D1-EA62-406B-9F86-844AB8D99FFF}" srcOrd="0" destOrd="0" parTransId="{2C19BCD0-8CA7-49E7-B1DF-7ED2AED491A9}" sibTransId="{AD4A4CEB-C649-4A25-AAAC-84784272AB4D}"/>
    <dgm:cxn modelId="{0B389388-1065-42DA-84F5-13CD5CE3094E}" type="presParOf" srcId="{9F8A8719-1ED6-45DB-98B5-66BED7BBA68A}" destId="{A8F15763-3967-4C9C-B046-43CD5CF86B25}" srcOrd="0" destOrd="0" presId="urn:microsoft.com/office/officeart/2005/8/layout/vList5"/>
    <dgm:cxn modelId="{E13BD64E-13DC-43D1-A361-E641E2233F0F}" type="presParOf" srcId="{A8F15763-3967-4C9C-B046-43CD5CF86B25}" destId="{A3D2E5BF-B223-415D-BA0B-794F10F476A6}" srcOrd="0" destOrd="0" presId="urn:microsoft.com/office/officeart/2005/8/layout/vList5"/>
    <dgm:cxn modelId="{BD882D63-9CFC-4F17-B1CC-00E929658258}" type="presParOf" srcId="{A8F15763-3967-4C9C-B046-43CD5CF86B25}" destId="{8E3B5AC5-B745-426C-9A97-4E86CDF99DE4}" srcOrd="1" destOrd="0" presId="urn:microsoft.com/office/officeart/2005/8/layout/vList5"/>
    <dgm:cxn modelId="{D90B310E-394D-4431-988C-BF9AEA2F0652}" type="presParOf" srcId="{9F8A8719-1ED6-45DB-98B5-66BED7BBA68A}" destId="{E8054FFE-6CB6-4DDC-878B-D9AB4DE9B382}" srcOrd="1" destOrd="0" presId="urn:microsoft.com/office/officeart/2005/8/layout/vList5"/>
    <dgm:cxn modelId="{9E1D74BF-AA0E-4D6B-AA6D-5A2D270AF642}" type="presParOf" srcId="{9F8A8719-1ED6-45DB-98B5-66BED7BBA68A}" destId="{E031C44E-54E5-42F5-B676-26C6B89625A5}" srcOrd="2" destOrd="0" presId="urn:microsoft.com/office/officeart/2005/8/layout/vList5"/>
    <dgm:cxn modelId="{827C01BB-A547-4D37-984F-F8BF04EBB4FB}" type="presParOf" srcId="{E031C44E-54E5-42F5-B676-26C6B89625A5}" destId="{54FDBAF5-999C-4FD9-9245-E0F6E7CF74F3}" srcOrd="0" destOrd="0" presId="urn:microsoft.com/office/officeart/2005/8/layout/vList5"/>
    <dgm:cxn modelId="{DF07EA58-22A9-43B1-8FBB-5858946DE9CA}" type="presParOf" srcId="{E031C44E-54E5-42F5-B676-26C6B89625A5}" destId="{7AEF8207-DDB3-4361-A35E-445F682CACA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3A97C2-E61E-417A-B284-A38E8768525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S"/>
        </a:p>
      </dgm:t>
    </dgm:pt>
    <dgm:pt modelId="{EB33E2F4-6056-4D50-85D3-57B40C90C475}">
      <dgm:prSet phldrT="[Texto]"/>
      <dgm:spPr/>
      <dgm:t>
        <a:bodyPr/>
        <a:lstStyle/>
        <a:p>
          <a:r>
            <a:rPr lang="es-ES" dirty="0" smtClean="0"/>
            <a:t>Nuestros tomates</a:t>
          </a:r>
          <a:endParaRPr lang="es-ES" dirty="0"/>
        </a:p>
      </dgm:t>
    </dgm:pt>
    <dgm:pt modelId="{505FA82E-82DE-48A7-B954-4D82D7A9E3ED}" type="parTrans" cxnId="{90D4873E-DA23-418C-B32C-5607E2B75476}">
      <dgm:prSet/>
      <dgm:spPr/>
      <dgm:t>
        <a:bodyPr/>
        <a:lstStyle/>
        <a:p>
          <a:endParaRPr lang="es-ES"/>
        </a:p>
      </dgm:t>
    </dgm:pt>
    <dgm:pt modelId="{7D1DA1F4-B43C-4976-B590-4856142C8E85}" type="sibTrans" cxnId="{90D4873E-DA23-418C-B32C-5607E2B75476}">
      <dgm:prSet/>
      <dgm:spPr/>
      <dgm:t>
        <a:bodyPr/>
        <a:lstStyle/>
        <a:p>
          <a:endParaRPr lang="es-ES"/>
        </a:p>
      </dgm:t>
    </dgm:pt>
    <dgm:pt modelId="{61B12A16-7ABD-4CF8-BAFA-51D28FB60578}">
      <dgm:prSet phldrT="[Texto]"/>
      <dgm:spPr/>
      <dgm:t>
        <a:bodyPr/>
        <a:lstStyle/>
        <a:p>
          <a:r>
            <a:rPr lang="es-ES" dirty="0" smtClean="0"/>
            <a:t>Mayor sabor</a:t>
          </a:r>
          <a:endParaRPr lang="es-ES" dirty="0"/>
        </a:p>
      </dgm:t>
    </dgm:pt>
    <dgm:pt modelId="{58EBE4D1-AE08-450B-AD62-6EFC437B1A78}" type="parTrans" cxnId="{277036FA-D974-4330-8B7A-BF380A3115A9}">
      <dgm:prSet/>
      <dgm:spPr/>
      <dgm:t>
        <a:bodyPr/>
        <a:lstStyle/>
        <a:p>
          <a:endParaRPr lang="es-ES"/>
        </a:p>
      </dgm:t>
    </dgm:pt>
    <dgm:pt modelId="{9FF24765-212B-4776-A53D-E1747CB78C24}" type="sibTrans" cxnId="{277036FA-D974-4330-8B7A-BF380A3115A9}">
      <dgm:prSet/>
      <dgm:spPr/>
      <dgm:t>
        <a:bodyPr/>
        <a:lstStyle/>
        <a:p>
          <a:endParaRPr lang="es-ES"/>
        </a:p>
      </dgm:t>
    </dgm:pt>
    <dgm:pt modelId="{A782FC5D-E217-4985-9CAE-88D8FC8963AA}">
      <dgm:prSet phldrT="[Texto]"/>
      <dgm:spPr/>
      <dgm:t>
        <a:bodyPr/>
        <a:lstStyle/>
        <a:p>
          <a:r>
            <a:rPr lang="es-ES" dirty="0" smtClean="0"/>
            <a:t>No contiene pesticidas</a:t>
          </a:r>
          <a:endParaRPr lang="es-ES" dirty="0"/>
        </a:p>
      </dgm:t>
    </dgm:pt>
    <dgm:pt modelId="{05E64CEF-7E4F-4B02-9135-3D59211E441D}" type="parTrans" cxnId="{D4970F71-413E-4F9D-9210-C2A22865A6C9}">
      <dgm:prSet/>
      <dgm:spPr/>
      <dgm:t>
        <a:bodyPr/>
        <a:lstStyle/>
        <a:p>
          <a:endParaRPr lang="es-ES"/>
        </a:p>
      </dgm:t>
    </dgm:pt>
    <dgm:pt modelId="{B6876725-AC59-4D51-82E3-02FF458935A4}" type="sibTrans" cxnId="{D4970F71-413E-4F9D-9210-C2A22865A6C9}">
      <dgm:prSet/>
      <dgm:spPr/>
      <dgm:t>
        <a:bodyPr/>
        <a:lstStyle/>
        <a:p>
          <a:endParaRPr lang="es-ES"/>
        </a:p>
      </dgm:t>
    </dgm:pt>
    <dgm:pt modelId="{C3DC3929-6A11-4E95-A27C-E647D9162A67}">
      <dgm:prSet phldrT="[Texto]"/>
      <dgm:spPr/>
      <dgm:t>
        <a:bodyPr/>
        <a:lstStyle/>
        <a:p>
          <a:r>
            <a:rPr lang="es-ES" dirty="0" smtClean="0"/>
            <a:t>Otros tomates</a:t>
          </a:r>
          <a:endParaRPr lang="es-ES" dirty="0"/>
        </a:p>
      </dgm:t>
    </dgm:pt>
    <dgm:pt modelId="{CDEDF1DA-7C11-4E31-A4FD-15D9F2267F02}" type="parTrans" cxnId="{A1514757-C504-4AB5-83D6-53564A918719}">
      <dgm:prSet/>
      <dgm:spPr/>
      <dgm:t>
        <a:bodyPr/>
        <a:lstStyle/>
        <a:p>
          <a:endParaRPr lang="es-ES"/>
        </a:p>
      </dgm:t>
    </dgm:pt>
    <dgm:pt modelId="{C505E4CC-55FA-45B7-99C1-840CEE9E4CCD}" type="sibTrans" cxnId="{A1514757-C504-4AB5-83D6-53564A918719}">
      <dgm:prSet/>
      <dgm:spPr/>
      <dgm:t>
        <a:bodyPr/>
        <a:lstStyle/>
        <a:p>
          <a:endParaRPr lang="es-ES"/>
        </a:p>
      </dgm:t>
    </dgm:pt>
    <dgm:pt modelId="{8B4A1616-E567-406B-9F6C-EE872B2F1641}">
      <dgm:prSet phldrT="[Texto]"/>
      <dgm:spPr/>
      <dgm:t>
        <a:bodyPr/>
        <a:lstStyle/>
        <a:p>
          <a:r>
            <a:rPr lang="es-ES" dirty="0" smtClean="0"/>
            <a:t>Menor sabor</a:t>
          </a:r>
          <a:endParaRPr lang="es-ES" dirty="0"/>
        </a:p>
      </dgm:t>
    </dgm:pt>
    <dgm:pt modelId="{2D68F655-4D40-4500-AB91-25EAF64F53FD}" type="parTrans" cxnId="{DF57876F-05F5-4D26-A916-B836FDC023E8}">
      <dgm:prSet/>
      <dgm:spPr/>
      <dgm:t>
        <a:bodyPr/>
        <a:lstStyle/>
        <a:p>
          <a:endParaRPr lang="es-ES"/>
        </a:p>
      </dgm:t>
    </dgm:pt>
    <dgm:pt modelId="{BB4A89E7-9D85-41DB-8C62-C3DB6CD3DE36}" type="sibTrans" cxnId="{DF57876F-05F5-4D26-A916-B836FDC023E8}">
      <dgm:prSet/>
      <dgm:spPr/>
      <dgm:t>
        <a:bodyPr/>
        <a:lstStyle/>
        <a:p>
          <a:endParaRPr lang="es-ES"/>
        </a:p>
      </dgm:t>
    </dgm:pt>
    <dgm:pt modelId="{0FDB3389-943C-44A8-AAB8-A507EA98BBAF}">
      <dgm:prSet phldrT="[Texto]"/>
      <dgm:spPr/>
      <dgm:t>
        <a:bodyPr/>
        <a:lstStyle/>
        <a:p>
          <a:r>
            <a:rPr lang="es-ES" dirty="0" smtClean="0"/>
            <a:t>Contiene productos químicos</a:t>
          </a:r>
          <a:endParaRPr lang="es-ES" dirty="0"/>
        </a:p>
      </dgm:t>
    </dgm:pt>
    <dgm:pt modelId="{03232600-35A4-4044-AAA1-E910CF97E6CE}" type="parTrans" cxnId="{62CCDBBF-4913-4A3D-9ECA-AD4A00C29561}">
      <dgm:prSet/>
      <dgm:spPr/>
      <dgm:t>
        <a:bodyPr/>
        <a:lstStyle/>
        <a:p>
          <a:endParaRPr lang="es-ES"/>
        </a:p>
      </dgm:t>
    </dgm:pt>
    <dgm:pt modelId="{D24ED9BF-BBCB-4088-97D4-A683F96A0C4C}" type="sibTrans" cxnId="{62CCDBBF-4913-4A3D-9ECA-AD4A00C29561}">
      <dgm:prSet/>
      <dgm:spPr/>
      <dgm:t>
        <a:bodyPr/>
        <a:lstStyle/>
        <a:p>
          <a:endParaRPr lang="es-ES"/>
        </a:p>
      </dgm:t>
    </dgm:pt>
    <dgm:pt modelId="{AD4530C6-9DA7-4D20-9228-89993A37AD9B}">
      <dgm:prSet phldrT="[Texto]"/>
      <dgm:spPr/>
      <dgm:t>
        <a:bodyPr/>
        <a:lstStyle/>
        <a:p>
          <a:r>
            <a:rPr lang="es-ES" dirty="0" smtClean="0"/>
            <a:t>Más saludable</a:t>
          </a:r>
          <a:endParaRPr lang="es-ES" dirty="0"/>
        </a:p>
      </dgm:t>
    </dgm:pt>
    <dgm:pt modelId="{87C20258-5D94-43F4-A913-E44C0CB81529}" type="parTrans" cxnId="{956C3B28-F77D-4F1F-9511-108779FD09F4}">
      <dgm:prSet/>
      <dgm:spPr/>
      <dgm:t>
        <a:bodyPr/>
        <a:lstStyle/>
        <a:p>
          <a:endParaRPr lang="es-ES"/>
        </a:p>
      </dgm:t>
    </dgm:pt>
    <dgm:pt modelId="{20ECBA11-8A1E-4C06-901D-04F5626664F3}" type="sibTrans" cxnId="{956C3B28-F77D-4F1F-9511-108779FD09F4}">
      <dgm:prSet/>
      <dgm:spPr/>
      <dgm:t>
        <a:bodyPr/>
        <a:lstStyle/>
        <a:p>
          <a:endParaRPr lang="es-ES"/>
        </a:p>
      </dgm:t>
    </dgm:pt>
    <dgm:pt modelId="{9B9F5EF9-9477-4D0D-90D9-CC9FC317E551}">
      <dgm:prSet phldrT="[Texto]"/>
      <dgm:spPr/>
      <dgm:t>
        <a:bodyPr/>
        <a:lstStyle/>
        <a:p>
          <a:endParaRPr lang="es-ES" dirty="0"/>
        </a:p>
      </dgm:t>
    </dgm:pt>
    <dgm:pt modelId="{A4F1259D-4CF7-47D1-AB3B-32A978C23B37}" type="parTrans" cxnId="{AFBFA5F4-AAAD-41F6-BEF6-C8A3A5C7D110}">
      <dgm:prSet/>
      <dgm:spPr/>
      <dgm:t>
        <a:bodyPr/>
        <a:lstStyle/>
        <a:p>
          <a:endParaRPr lang="es-ES"/>
        </a:p>
      </dgm:t>
    </dgm:pt>
    <dgm:pt modelId="{7E9944AF-10CF-42B3-A5A3-4B2E6094151D}" type="sibTrans" cxnId="{AFBFA5F4-AAAD-41F6-BEF6-C8A3A5C7D110}">
      <dgm:prSet/>
      <dgm:spPr/>
      <dgm:t>
        <a:bodyPr/>
        <a:lstStyle/>
        <a:p>
          <a:endParaRPr lang="es-ES"/>
        </a:p>
      </dgm:t>
    </dgm:pt>
    <dgm:pt modelId="{B9EF135D-96F5-44BA-9A83-E5DA4B969C1C}">
      <dgm:prSet phldrT="[Texto]"/>
      <dgm:spPr/>
      <dgm:t>
        <a:bodyPr/>
        <a:lstStyle/>
        <a:p>
          <a:r>
            <a:rPr lang="es-ES" dirty="0" smtClean="0"/>
            <a:t>Entre otros usos, nuestros tomates son ideales para ensaladas y gazpachos.</a:t>
          </a:r>
          <a:endParaRPr lang="es-ES" dirty="0"/>
        </a:p>
      </dgm:t>
    </dgm:pt>
    <dgm:pt modelId="{A8AC236D-7104-49BA-801E-73EB2655C935}" type="parTrans" cxnId="{714E860D-0B39-4A42-A72B-1BF5BCE57F3C}">
      <dgm:prSet/>
      <dgm:spPr/>
      <dgm:t>
        <a:bodyPr/>
        <a:lstStyle/>
        <a:p>
          <a:endParaRPr lang="es-ES"/>
        </a:p>
      </dgm:t>
    </dgm:pt>
    <dgm:pt modelId="{97CA61EA-8867-49B2-BB60-FB1543DF1B79}" type="sibTrans" cxnId="{714E860D-0B39-4A42-A72B-1BF5BCE57F3C}">
      <dgm:prSet/>
      <dgm:spPr/>
      <dgm:t>
        <a:bodyPr/>
        <a:lstStyle/>
        <a:p>
          <a:endParaRPr lang="es-ES"/>
        </a:p>
      </dgm:t>
    </dgm:pt>
    <dgm:pt modelId="{9296A0D1-B277-4118-A7A9-080E068A7CEC}" type="pres">
      <dgm:prSet presAssocID="{BB3A97C2-E61E-417A-B284-A38E87685258}" presName="Name0" presStyleCnt="0">
        <dgm:presLayoutVars>
          <dgm:dir/>
          <dgm:animLvl val="lvl"/>
          <dgm:resizeHandles/>
        </dgm:presLayoutVars>
      </dgm:prSet>
      <dgm:spPr/>
      <dgm:t>
        <a:bodyPr/>
        <a:lstStyle/>
        <a:p>
          <a:endParaRPr lang="es-ES"/>
        </a:p>
      </dgm:t>
    </dgm:pt>
    <dgm:pt modelId="{15F89A8C-581A-4009-959C-5BE2BE737585}" type="pres">
      <dgm:prSet presAssocID="{EB33E2F4-6056-4D50-85D3-57B40C90C475}" presName="linNode" presStyleCnt="0"/>
      <dgm:spPr/>
    </dgm:pt>
    <dgm:pt modelId="{A0944D97-1F72-4835-A0F2-7A4064D3D91D}" type="pres">
      <dgm:prSet presAssocID="{EB33E2F4-6056-4D50-85D3-57B40C90C475}" presName="parentShp" presStyleLbl="node1" presStyleIdx="0" presStyleCnt="2">
        <dgm:presLayoutVars>
          <dgm:bulletEnabled val="1"/>
        </dgm:presLayoutVars>
      </dgm:prSet>
      <dgm:spPr/>
      <dgm:t>
        <a:bodyPr/>
        <a:lstStyle/>
        <a:p>
          <a:endParaRPr lang="es-ES"/>
        </a:p>
      </dgm:t>
    </dgm:pt>
    <dgm:pt modelId="{F5990169-4FE4-4F1D-A02D-063D67BEDB74}" type="pres">
      <dgm:prSet presAssocID="{EB33E2F4-6056-4D50-85D3-57B40C90C475}" presName="childShp" presStyleLbl="bgAccFollowNode1" presStyleIdx="0" presStyleCnt="2">
        <dgm:presLayoutVars>
          <dgm:bulletEnabled val="1"/>
        </dgm:presLayoutVars>
      </dgm:prSet>
      <dgm:spPr/>
      <dgm:t>
        <a:bodyPr/>
        <a:lstStyle/>
        <a:p>
          <a:endParaRPr lang="es-ES"/>
        </a:p>
      </dgm:t>
    </dgm:pt>
    <dgm:pt modelId="{D3CDEF0E-92DF-4722-9FC6-5CE748D6A7F1}" type="pres">
      <dgm:prSet presAssocID="{7D1DA1F4-B43C-4976-B590-4856142C8E85}" presName="spacing" presStyleCnt="0"/>
      <dgm:spPr/>
    </dgm:pt>
    <dgm:pt modelId="{64E0EF5D-DEF2-4663-B13D-3DC39A9445B8}" type="pres">
      <dgm:prSet presAssocID="{C3DC3929-6A11-4E95-A27C-E647D9162A67}" presName="linNode" presStyleCnt="0"/>
      <dgm:spPr/>
    </dgm:pt>
    <dgm:pt modelId="{2489092A-9ACA-43E1-9E7A-6E65C458EC23}" type="pres">
      <dgm:prSet presAssocID="{C3DC3929-6A11-4E95-A27C-E647D9162A67}" presName="parentShp" presStyleLbl="node1" presStyleIdx="1" presStyleCnt="2">
        <dgm:presLayoutVars>
          <dgm:bulletEnabled val="1"/>
        </dgm:presLayoutVars>
      </dgm:prSet>
      <dgm:spPr/>
      <dgm:t>
        <a:bodyPr/>
        <a:lstStyle/>
        <a:p>
          <a:endParaRPr lang="es-ES"/>
        </a:p>
      </dgm:t>
    </dgm:pt>
    <dgm:pt modelId="{9936128F-C0F6-48A7-A32A-750E9B3C9D16}" type="pres">
      <dgm:prSet presAssocID="{C3DC3929-6A11-4E95-A27C-E647D9162A67}" presName="childShp" presStyleLbl="bgAccFollowNode1" presStyleIdx="1" presStyleCnt="2">
        <dgm:presLayoutVars>
          <dgm:bulletEnabled val="1"/>
        </dgm:presLayoutVars>
      </dgm:prSet>
      <dgm:spPr/>
      <dgm:t>
        <a:bodyPr/>
        <a:lstStyle/>
        <a:p>
          <a:endParaRPr lang="es-ES"/>
        </a:p>
      </dgm:t>
    </dgm:pt>
  </dgm:ptLst>
  <dgm:cxnLst>
    <dgm:cxn modelId="{BE2EACAF-D0A3-4ADB-995C-54E9D90FC8EA}" type="presOf" srcId="{61B12A16-7ABD-4CF8-BAFA-51D28FB60578}" destId="{F5990169-4FE4-4F1D-A02D-063D67BEDB74}" srcOrd="0" destOrd="0" presId="urn:microsoft.com/office/officeart/2005/8/layout/vList6"/>
    <dgm:cxn modelId="{62CCDBBF-4913-4A3D-9ECA-AD4A00C29561}" srcId="{C3DC3929-6A11-4E95-A27C-E647D9162A67}" destId="{0FDB3389-943C-44A8-AAB8-A507EA98BBAF}" srcOrd="1" destOrd="0" parTransId="{03232600-35A4-4044-AAA1-E910CF97E6CE}" sibTransId="{D24ED9BF-BBCB-4088-97D4-A683F96A0C4C}"/>
    <dgm:cxn modelId="{48D252CB-3DA5-4FE4-B54A-E4504CCE4DED}" type="presOf" srcId="{AD4530C6-9DA7-4D20-9228-89993A37AD9B}" destId="{F5990169-4FE4-4F1D-A02D-063D67BEDB74}" srcOrd="0" destOrd="2" presId="urn:microsoft.com/office/officeart/2005/8/layout/vList6"/>
    <dgm:cxn modelId="{90D4873E-DA23-418C-B32C-5607E2B75476}" srcId="{BB3A97C2-E61E-417A-B284-A38E87685258}" destId="{EB33E2F4-6056-4D50-85D3-57B40C90C475}" srcOrd="0" destOrd="0" parTransId="{505FA82E-82DE-48A7-B954-4D82D7A9E3ED}" sibTransId="{7D1DA1F4-B43C-4976-B590-4856142C8E85}"/>
    <dgm:cxn modelId="{29027CBA-16D5-4E29-93E5-BCED1EF567BF}" type="presOf" srcId="{8B4A1616-E567-406B-9F6C-EE872B2F1641}" destId="{9936128F-C0F6-48A7-A32A-750E9B3C9D16}" srcOrd="0" destOrd="0" presId="urn:microsoft.com/office/officeart/2005/8/layout/vList6"/>
    <dgm:cxn modelId="{AFBFA5F4-AAAD-41F6-BEF6-C8A3A5C7D110}" srcId="{C3DC3929-6A11-4E95-A27C-E647D9162A67}" destId="{9B9F5EF9-9477-4D0D-90D9-CC9FC317E551}" srcOrd="2" destOrd="0" parTransId="{A4F1259D-4CF7-47D1-AB3B-32A978C23B37}" sibTransId="{7E9944AF-10CF-42B3-A5A3-4B2E6094151D}"/>
    <dgm:cxn modelId="{802451EC-1D7C-462A-931F-CD1D36D614DD}" type="presOf" srcId="{C3DC3929-6A11-4E95-A27C-E647D9162A67}" destId="{2489092A-9ACA-43E1-9E7A-6E65C458EC23}" srcOrd="0" destOrd="0" presId="urn:microsoft.com/office/officeart/2005/8/layout/vList6"/>
    <dgm:cxn modelId="{A1514757-C504-4AB5-83D6-53564A918719}" srcId="{BB3A97C2-E61E-417A-B284-A38E87685258}" destId="{C3DC3929-6A11-4E95-A27C-E647D9162A67}" srcOrd="1" destOrd="0" parTransId="{CDEDF1DA-7C11-4E31-A4FD-15D9F2267F02}" sibTransId="{C505E4CC-55FA-45B7-99C1-840CEE9E4CCD}"/>
    <dgm:cxn modelId="{714E860D-0B39-4A42-A72B-1BF5BCE57F3C}" srcId="{EB33E2F4-6056-4D50-85D3-57B40C90C475}" destId="{B9EF135D-96F5-44BA-9A83-E5DA4B969C1C}" srcOrd="3" destOrd="0" parTransId="{A8AC236D-7104-49BA-801E-73EB2655C935}" sibTransId="{97CA61EA-8867-49B2-BB60-FB1543DF1B79}"/>
    <dgm:cxn modelId="{F160B7A2-4852-486D-B09E-EC9A3D9C9041}" type="presOf" srcId="{0FDB3389-943C-44A8-AAB8-A507EA98BBAF}" destId="{9936128F-C0F6-48A7-A32A-750E9B3C9D16}" srcOrd="0" destOrd="1" presId="urn:microsoft.com/office/officeart/2005/8/layout/vList6"/>
    <dgm:cxn modelId="{FD736BA1-0565-4685-80A7-91EBAA59F191}" type="presOf" srcId="{9B9F5EF9-9477-4D0D-90D9-CC9FC317E551}" destId="{9936128F-C0F6-48A7-A32A-750E9B3C9D16}" srcOrd="0" destOrd="2" presId="urn:microsoft.com/office/officeart/2005/8/layout/vList6"/>
    <dgm:cxn modelId="{277036FA-D974-4330-8B7A-BF380A3115A9}" srcId="{EB33E2F4-6056-4D50-85D3-57B40C90C475}" destId="{61B12A16-7ABD-4CF8-BAFA-51D28FB60578}" srcOrd="0" destOrd="0" parTransId="{58EBE4D1-AE08-450B-AD62-6EFC437B1A78}" sibTransId="{9FF24765-212B-4776-A53D-E1747CB78C24}"/>
    <dgm:cxn modelId="{956C3B28-F77D-4F1F-9511-108779FD09F4}" srcId="{EB33E2F4-6056-4D50-85D3-57B40C90C475}" destId="{AD4530C6-9DA7-4D20-9228-89993A37AD9B}" srcOrd="2" destOrd="0" parTransId="{87C20258-5D94-43F4-A913-E44C0CB81529}" sibTransId="{20ECBA11-8A1E-4C06-901D-04F5626664F3}"/>
    <dgm:cxn modelId="{CFBF15E1-263D-477B-B4AE-1EB206330116}" type="presOf" srcId="{BB3A97C2-E61E-417A-B284-A38E87685258}" destId="{9296A0D1-B277-4118-A7A9-080E068A7CEC}" srcOrd="0" destOrd="0" presId="urn:microsoft.com/office/officeart/2005/8/layout/vList6"/>
    <dgm:cxn modelId="{D4970F71-413E-4F9D-9210-C2A22865A6C9}" srcId="{EB33E2F4-6056-4D50-85D3-57B40C90C475}" destId="{A782FC5D-E217-4985-9CAE-88D8FC8963AA}" srcOrd="1" destOrd="0" parTransId="{05E64CEF-7E4F-4B02-9135-3D59211E441D}" sibTransId="{B6876725-AC59-4D51-82E3-02FF458935A4}"/>
    <dgm:cxn modelId="{AF3CF0F6-A6C8-4D43-BBE1-15114944E8C2}" type="presOf" srcId="{B9EF135D-96F5-44BA-9A83-E5DA4B969C1C}" destId="{F5990169-4FE4-4F1D-A02D-063D67BEDB74}" srcOrd="0" destOrd="3" presId="urn:microsoft.com/office/officeart/2005/8/layout/vList6"/>
    <dgm:cxn modelId="{DB2FE6F4-9526-4FA5-98F7-424F6A575BAA}" type="presOf" srcId="{A782FC5D-E217-4985-9CAE-88D8FC8963AA}" destId="{F5990169-4FE4-4F1D-A02D-063D67BEDB74}" srcOrd="0" destOrd="1" presId="urn:microsoft.com/office/officeart/2005/8/layout/vList6"/>
    <dgm:cxn modelId="{6565EB5A-E690-4DB7-B841-FAA19293DC12}" type="presOf" srcId="{EB33E2F4-6056-4D50-85D3-57B40C90C475}" destId="{A0944D97-1F72-4835-A0F2-7A4064D3D91D}" srcOrd="0" destOrd="0" presId="urn:microsoft.com/office/officeart/2005/8/layout/vList6"/>
    <dgm:cxn modelId="{DF57876F-05F5-4D26-A916-B836FDC023E8}" srcId="{C3DC3929-6A11-4E95-A27C-E647D9162A67}" destId="{8B4A1616-E567-406B-9F6C-EE872B2F1641}" srcOrd="0" destOrd="0" parTransId="{2D68F655-4D40-4500-AB91-25EAF64F53FD}" sibTransId="{BB4A89E7-9D85-41DB-8C62-C3DB6CD3DE36}"/>
    <dgm:cxn modelId="{61527766-9C02-44F2-BB62-65DD62AEF02B}" type="presParOf" srcId="{9296A0D1-B277-4118-A7A9-080E068A7CEC}" destId="{15F89A8C-581A-4009-959C-5BE2BE737585}" srcOrd="0" destOrd="0" presId="urn:microsoft.com/office/officeart/2005/8/layout/vList6"/>
    <dgm:cxn modelId="{0B3F1DF4-A05E-4038-9768-4D39F2124C82}" type="presParOf" srcId="{15F89A8C-581A-4009-959C-5BE2BE737585}" destId="{A0944D97-1F72-4835-A0F2-7A4064D3D91D}" srcOrd="0" destOrd="0" presId="urn:microsoft.com/office/officeart/2005/8/layout/vList6"/>
    <dgm:cxn modelId="{21365828-B0A8-438C-90A8-7D3693598FC4}" type="presParOf" srcId="{15F89A8C-581A-4009-959C-5BE2BE737585}" destId="{F5990169-4FE4-4F1D-A02D-063D67BEDB74}" srcOrd="1" destOrd="0" presId="urn:microsoft.com/office/officeart/2005/8/layout/vList6"/>
    <dgm:cxn modelId="{C08820BB-86E5-445B-9951-16844AC95DB9}" type="presParOf" srcId="{9296A0D1-B277-4118-A7A9-080E068A7CEC}" destId="{D3CDEF0E-92DF-4722-9FC6-5CE748D6A7F1}" srcOrd="1" destOrd="0" presId="urn:microsoft.com/office/officeart/2005/8/layout/vList6"/>
    <dgm:cxn modelId="{59F8B2B3-C460-4E3F-8115-D8604FDE6DEA}" type="presParOf" srcId="{9296A0D1-B277-4118-A7A9-080E068A7CEC}" destId="{64E0EF5D-DEF2-4663-B13D-3DC39A9445B8}" srcOrd="2" destOrd="0" presId="urn:microsoft.com/office/officeart/2005/8/layout/vList6"/>
    <dgm:cxn modelId="{2506C903-C194-46BE-8E60-B514756BD49A}" type="presParOf" srcId="{64E0EF5D-DEF2-4663-B13D-3DC39A9445B8}" destId="{2489092A-9ACA-43E1-9E7A-6E65C458EC23}" srcOrd="0" destOrd="0" presId="urn:microsoft.com/office/officeart/2005/8/layout/vList6"/>
    <dgm:cxn modelId="{092A1F9E-ABFA-494A-A54D-103C40DB3E6D}" type="presParOf" srcId="{64E0EF5D-DEF2-4663-B13D-3DC39A9445B8}" destId="{9936128F-C0F6-48A7-A32A-750E9B3C9D1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FDC510-15E8-4471-A56E-8D6690B5AA5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2CFF27DF-E9BF-4183-8412-B8CE49DB3D40}">
      <dgm:prSet phldrT="[Texto]"/>
      <dgm:spPr/>
      <dgm:t>
        <a:bodyPr/>
        <a:lstStyle/>
        <a:p>
          <a:r>
            <a:rPr lang="es-ES" dirty="0" smtClean="0"/>
            <a:t>Tomates</a:t>
          </a:r>
          <a:endParaRPr lang="es-ES" dirty="0"/>
        </a:p>
      </dgm:t>
    </dgm:pt>
    <dgm:pt modelId="{C2336704-4BDB-4558-8219-D1E1180A4E9D}" type="parTrans" cxnId="{69996D95-E9FA-43BE-9AA1-BC4EE189D213}">
      <dgm:prSet/>
      <dgm:spPr/>
      <dgm:t>
        <a:bodyPr/>
        <a:lstStyle/>
        <a:p>
          <a:endParaRPr lang="es-ES"/>
        </a:p>
      </dgm:t>
    </dgm:pt>
    <dgm:pt modelId="{DB56E257-D965-4D4A-ACA7-B21CCE5C0E79}" type="sibTrans" cxnId="{69996D95-E9FA-43BE-9AA1-BC4EE189D213}">
      <dgm:prSet/>
      <dgm:spPr/>
      <dgm:t>
        <a:bodyPr/>
        <a:lstStyle/>
        <a:p>
          <a:endParaRPr lang="es-ES"/>
        </a:p>
      </dgm:t>
    </dgm:pt>
    <dgm:pt modelId="{715CE256-F92A-4EA9-98AC-59622F5C6F71}">
      <dgm:prSet phldrT="[Texto]"/>
      <dgm:spPr/>
      <dgm:t>
        <a:bodyPr/>
        <a:lstStyle/>
        <a:p>
          <a:r>
            <a:rPr lang="es-ES" dirty="0" smtClean="0"/>
            <a:t>No hay ningún intermediario, se abarata el coste.</a:t>
          </a:r>
          <a:endParaRPr lang="es-ES" dirty="0"/>
        </a:p>
      </dgm:t>
    </dgm:pt>
    <dgm:pt modelId="{C06F7C72-2972-48C2-AA7A-7CD0561624AE}" type="parTrans" cxnId="{406748FD-01CC-4E50-AF46-4C492E3FF5F8}">
      <dgm:prSet/>
      <dgm:spPr/>
      <dgm:t>
        <a:bodyPr/>
        <a:lstStyle/>
        <a:p>
          <a:endParaRPr lang="es-ES"/>
        </a:p>
      </dgm:t>
    </dgm:pt>
    <dgm:pt modelId="{17B9390F-670D-471D-92FB-FA204394D468}" type="sibTrans" cxnId="{406748FD-01CC-4E50-AF46-4C492E3FF5F8}">
      <dgm:prSet/>
      <dgm:spPr/>
      <dgm:t>
        <a:bodyPr/>
        <a:lstStyle/>
        <a:p>
          <a:endParaRPr lang="es-ES"/>
        </a:p>
      </dgm:t>
    </dgm:pt>
    <dgm:pt modelId="{720EFDED-5B0C-4DE8-BE6F-3AB502FE9B24}">
      <dgm:prSet phldrT="[Texto]"/>
      <dgm:spPr/>
      <dgm:t>
        <a:bodyPr/>
        <a:lstStyle/>
        <a:p>
          <a:r>
            <a:rPr lang="es-ES" dirty="0" smtClean="0"/>
            <a:t>Nuestros tomates tienen mayor periodo de maduración.</a:t>
          </a:r>
          <a:endParaRPr lang="es-ES" dirty="0"/>
        </a:p>
      </dgm:t>
    </dgm:pt>
    <dgm:pt modelId="{EB2342B7-475D-42DA-898E-3301F1B43240}" type="parTrans" cxnId="{2282CED5-3E38-4D0F-AFD4-B6EE29F215BB}">
      <dgm:prSet/>
      <dgm:spPr/>
      <dgm:t>
        <a:bodyPr/>
        <a:lstStyle/>
        <a:p>
          <a:endParaRPr lang="es-ES"/>
        </a:p>
      </dgm:t>
    </dgm:pt>
    <dgm:pt modelId="{9B414880-0F8E-40C7-A454-D483FD792EF4}" type="sibTrans" cxnId="{2282CED5-3E38-4D0F-AFD4-B6EE29F215BB}">
      <dgm:prSet/>
      <dgm:spPr/>
      <dgm:t>
        <a:bodyPr/>
        <a:lstStyle/>
        <a:p>
          <a:endParaRPr lang="es-ES"/>
        </a:p>
      </dgm:t>
    </dgm:pt>
    <dgm:pt modelId="{02273EBF-01DC-42BA-8A78-511845104681}">
      <dgm:prSet phldrT="[Texto]"/>
      <dgm:spPr/>
      <dgm:t>
        <a:bodyPr/>
        <a:lstStyle/>
        <a:p>
          <a:r>
            <a:rPr lang="es-ES" dirty="0" smtClean="0"/>
            <a:t>Patatas</a:t>
          </a:r>
          <a:endParaRPr lang="es-ES" dirty="0"/>
        </a:p>
      </dgm:t>
    </dgm:pt>
    <dgm:pt modelId="{BD6259BA-E2DB-4391-9780-7D8F3BC7CAF7}" type="parTrans" cxnId="{B5C614DA-E8A0-4259-B037-F6FD2A503014}">
      <dgm:prSet/>
      <dgm:spPr/>
      <dgm:t>
        <a:bodyPr/>
        <a:lstStyle/>
        <a:p>
          <a:endParaRPr lang="es-ES"/>
        </a:p>
      </dgm:t>
    </dgm:pt>
    <dgm:pt modelId="{7168DE22-4315-4596-AF14-B43A6F0A9850}" type="sibTrans" cxnId="{B5C614DA-E8A0-4259-B037-F6FD2A503014}">
      <dgm:prSet/>
      <dgm:spPr/>
      <dgm:t>
        <a:bodyPr/>
        <a:lstStyle/>
        <a:p>
          <a:endParaRPr lang="es-ES"/>
        </a:p>
      </dgm:t>
    </dgm:pt>
    <dgm:pt modelId="{2D94FE54-DB7F-4A1C-9BAC-6A0352D1CE58}">
      <dgm:prSet phldrT="[Texto]"/>
      <dgm:spPr/>
      <dgm:t>
        <a:bodyPr/>
        <a:lstStyle/>
        <a:p>
          <a:r>
            <a:rPr lang="es-ES" dirty="0" smtClean="0"/>
            <a:t>El precio de nuestra competencia</a:t>
          </a:r>
          <a:endParaRPr lang="es-ES" dirty="0"/>
        </a:p>
      </dgm:t>
    </dgm:pt>
    <dgm:pt modelId="{7DAC7847-9CBB-4CD8-B47B-E199636C37CD}" type="parTrans" cxnId="{2E53D26B-6414-46EE-BB71-17057384830F}">
      <dgm:prSet/>
      <dgm:spPr/>
      <dgm:t>
        <a:bodyPr/>
        <a:lstStyle/>
        <a:p>
          <a:endParaRPr lang="es-ES"/>
        </a:p>
      </dgm:t>
    </dgm:pt>
    <dgm:pt modelId="{38EDC053-0B61-4155-939D-30657F1C1126}" type="sibTrans" cxnId="{2E53D26B-6414-46EE-BB71-17057384830F}">
      <dgm:prSet/>
      <dgm:spPr/>
      <dgm:t>
        <a:bodyPr/>
        <a:lstStyle/>
        <a:p>
          <a:endParaRPr lang="es-ES"/>
        </a:p>
      </dgm:t>
    </dgm:pt>
    <dgm:pt modelId="{3E7E735B-32E9-4FD7-8F2E-CE0085FA79E1}">
      <dgm:prSet phldrT="[Texto]"/>
      <dgm:spPr/>
      <dgm:t>
        <a:bodyPr/>
        <a:lstStyle/>
        <a:p>
          <a:r>
            <a:rPr lang="es-ES" dirty="0" smtClean="0"/>
            <a:t>Cuidado y seguimiento minucioso.</a:t>
          </a:r>
          <a:endParaRPr lang="es-ES" dirty="0"/>
        </a:p>
      </dgm:t>
    </dgm:pt>
    <dgm:pt modelId="{65BCFE65-E15F-47A1-A61E-9C1D58789636}" type="parTrans" cxnId="{D336F75F-04A7-43A9-ABA0-B32D14DB449B}">
      <dgm:prSet/>
      <dgm:spPr/>
      <dgm:t>
        <a:bodyPr/>
        <a:lstStyle/>
        <a:p>
          <a:endParaRPr lang="es-ES"/>
        </a:p>
      </dgm:t>
    </dgm:pt>
    <dgm:pt modelId="{8F2CAC9A-60B7-4AB1-B00C-1B783BAAC5C2}" type="sibTrans" cxnId="{D336F75F-04A7-43A9-ABA0-B32D14DB449B}">
      <dgm:prSet/>
      <dgm:spPr/>
      <dgm:t>
        <a:bodyPr/>
        <a:lstStyle/>
        <a:p>
          <a:endParaRPr lang="es-ES"/>
        </a:p>
      </dgm:t>
    </dgm:pt>
    <dgm:pt modelId="{7B1F3725-FF22-449E-AACD-01141DE2B16C}">
      <dgm:prSet/>
      <dgm:spPr/>
      <dgm:t>
        <a:bodyPr/>
        <a:lstStyle/>
        <a:p>
          <a:r>
            <a:rPr lang="es-ES" dirty="0" smtClean="0"/>
            <a:t>1,69€/Kg</a:t>
          </a:r>
          <a:endParaRPr lang="es-ES" dirty="0"/>
        </a:p>
      </dgm:t>
    </dgm:pt>
    <dgm:pt modelId="{E0ED9DCD-3FDD-44E9-AA1A-3DB04581BB32}" type="parTrans" cxnId="{4D35A174-0E27-46E0-9704-B34AB84CFAF8}">
      <dgm:prSet/>
      <dgm:spPr/>
      <dgm:t>
        <a:bodyPr/>
        <a:lstStyle/>
        <a:p>
          <a:endParaRPr lang="es-ES"/>
        </a:p>
      </dgm:t>
    </dgm:pt>
    <dgm:pt modelId="{4C88AA18-B939-4D08-8FA5-8D77F7FDEC71}" type="sibTrans" cxnId="{4D35A174-0E27-46E0-9704-B34AB84CFAF8}">
      <dgm:prSet/>
      <dgm:spPr/>
      <dgm:t>
        <a:bodyPr/>
        <a:lstStyle/>
        <a:p>
          <a:endParaRPr lang="es-ES"/>
        </a:p>
      </dgm:t>
    </dgm:pt>
    <dgm:pt modelId="{525B809A-2DF8-4343-AE7F-B378024FF4C8}">
      <dgm:prSet/>
      <dgm:spPr/>
      <dgm:t>
        <a:bodyPr/>
        <a:lstStyle/>
        <a:p>
          <a:r>
            <a:rPr lang="es-ES" dirty="0" smtClean="0"/>
            <a:t>1,49€/Kg</a:t>
          </a:r>
          <a:endParaRPr lang="es-ES" dirty="0"/>
        </a:p>
      </dgm:t>
    </dgm:pt>
    <dgm:pt modelId="{B3A4228F-1791-4D14-A4E0-177B6030718E}" type="parTrans" cxnId="{8833B280-CFA5-4D58-A13B-DB891F8DB2DE}">
      <dgm:prSet/>
      <dgm:spPr/>
      <dgm:t>
        <a:bodyPr/>
        <a:lstStyle/>
        <a:p>
          <a:endParaRPr lang="es-ES"/>
        </a:p>
      </dgm:t>
    </dgm:pt>
    <dgm:pt modelId="{84A055B2-D845-4D51-AF7C-9A78CD797ABC}" type="sibTrans" cxnId="{8833B280-CFA5-4D58-A13B-DB891F8DB2DE}">
      <dgm:prSet/>
      <dgm:spPr/>
      <dgm:t>
        <a:bodyPr/>
        <a:lstStyle/>
        <a:p>
          <a:endParaRPr lang="es-ES"/>
        </a:p>
      </dgm:t>
    </dgm:pt>
    <dgm:pt modelId="{4C4A4D90-C13B-4EFE-A8A8-9DD010D38894}" type="pres">
      <dgm:prSet presAssocID="{B9FDC510-15E8-4471-A56E-8D6690B5AA59}" presName="diagram" presStyleCnt="0">
        <dgm:presLayoutVars>
          <dgm:chPref val="1"/>
          <dgm:dir/>
          <dgm:animOne val="branch"/>
          <dgm:animLvl val="lvl"/>
          <dgm:resizeHandles/>
        </dgm:presLayoutVars>
      </dgm:prSet>
      <dgm:spPr/>
    </dgm:pt>
    <dgm:pt modelId="{33505B62-7831-4474-B9E1-AEB8C3839645}" type="pres">
      <dgm:prSet presAssocID="{2CFF27DF-E9BF-4183-8412-B8CE49DB3D40}" presName="root" presStyleCnt="0"/>
      <dgm:spPr/>
    </dgm:pt>
    <dgm:pt modelId="{8A5BD9C9-D1A9-4EE7-89F8-CD2FB40536B7}" type="pres">
      <dgm:prSet presAssocID="{2CFF27DF-E9BF-4183-8412-B8CE49DB3D40}" presName="rootComposite" presStyleCnt="0"/>
      <dgm:spPr/>
    </dgm:pt>
    <dgm:pt modelId="{D28E74C5-DDF0-4587-AC25-C488B78546D4}" type="pres">
      <dgm:prSet presAssocID="{2CFF27DF-E9BF-4183-8412-B8CE49DB3D40}" presName="rootText" presStyleLbl="node1" presStyleIdx="0" presStyleCnt="2"/>
      <dgm:spPr/>
    </dgm:pt>
    <dgm:pt modelId="{4D1D987A-E51F-47BA-80BA-1259C4F5551C}" type="pres">
      <dgm:prSet presAssocID="{2CFF27DF-E9BF-4183-8412-B8CE49DB3D40}" presName="rootConnector" presStyleLbl="node1" presStyleIdx="0" presStyleCnt="2"/>
      <dgm:spPr/>
    </dgm:pt>
    <dgm:pt modelId="{D84A87D2-D939-47FB-878A-501E8142AD5F}" type="pres">
      <dgm:prSet presAssocID="{2CFF27DF-E9BF-4183-8412-B8CE49DB3D40}" presName="childShape" presStyleCnt="0"/>
      <dgm:spPr/>
    </dgm:pt>
    <dgm:pt modelId="{5E02AC42-CB37-4501-8ED6-AF741E1C9C4D}" type="pres">
      <dgm:prSet presAssocID="{C06F7C72-2972-48C2-AA7A-7CD0561624AE}" presName="Name13" presStyleLbl="parChTrans1D2" presStyleIdx="0" presStyleCnt="6"/>
      <dgm:spPr/>
    </dgm:pt>
    <dgm:pt modelId="{7960E64C-B172-41BD-B8D6-D2A55B038C27}" type="pres">
      <dgm:prSet presAssocID="{715CE256-F92A-4EA9-98AC-59622F5C6F71}" presName="childText" presStyleLbl="bgAcc1" presStyleIdx="0" presStyleCnt="6">
        <dgm:presLayoutVars>
          <dgm:bulletEnabled val="1"/>
        </dgm:presLayoutVars>
      </dgm:prSet>
      <dgm:spPr/>
      <dgm:t>
        <a:bodyPr/>
        <a:lstStyle/>
        <a:p>
          <a:endParaRPr lang="es-ES"/>
        </a:p>
      </dgm:t>
    </dgm:pt>
    <dgm:pt modelId="{52CD3D60-92A7-42D6-AE9D-57332F00CCCD}" type="pres">
      <dgm:prSet presAssocID="{EB2342B7-475D-42DA-898E-3301F1B43240}" presName="Name13" presStyleLbl="parChTrans1D2" presStyleIdx="1" presStyleCnt="6"/>
      <dgm:spPr/>
    </dgm:pt>
    <dgm:pt modelId="{EFB492CD-AD9F-42E6-8318-6C12162E8BA6}" type="pres">
      <dgm:prSet presAssocID="{720EFDED-5B0C-4DE8-BE6F-3AB502FE9B24}" presName="childText" presStyleLbl="bgAcc1" presStyleIdx="1" presStyleCnt="6">
        <dgm:presLayoutVars>
          <dgm:bulletEnabled val="1"/>
        </dgm:presLayoutVars>
      </dgm:prSet>
      <dgm:spPr/>
      <dgm:t>
        <a:bodyPr/>
        <a:lstStyle/>
        <a:p>
          <a:endParaRPr lang="es-ES"/>
        </a:p>
      </dgm:t>
    </dgm:pt>
    <dgm:pt modelId="{3F775E4C-1369-4128-B8E3-0038ACEE5723}" type="pres">
      <dgm:prSet presAssocID="{E0ED9DCD-3FDD-44E9-AA1A-3DB04581BB32}" presName="Name13" presStyleLbl="parChTrans1D2" presStyleIdx="2" presStyleCnt="6"/>
      <dgm:spPr/>
    </dgm:pt>
    <dgm:pt modelId="{C9AD2874-2D88-4DD9-82A9-E5CB96043237}" type="pres">
      <dgm:prSet presAssocID="{7B1F3725-FF22-449E-AACD-01141DE2B16C}" presName="childText" presStyleLbl="bgAcc1" presStyleIdx="2" presStyleCnt="6">
        <dgm:presLayoutVars>
          <dgm:bulletEnabled val="1"/>
        </dgm:presLayoutVars>
      </dgm:prSet>
      <dgm:spPr/>
      <dgm:t>
        <a:bodyPr/>
        <a:lstStyle/>
        <a:p>
          <a:endParaRPr lang="es-ES"/>
        </a:p>
      </dgm:t>
    </dgm:pt>
    <dgm:pt modelId="{FC9E81E0-0911-4380-B114-F16645D1E1A6}" type="pres">
      <dgm:prSet presAssocID="{02273EBF-01DC-42BA-8A78-511845104681}" presName="root" presStyleCnt="0"/>
      <dgm:spPr/>
    </dgm:pt>
    <dgm:pt modelId="{C693F644-51E5-47D9-BC66-29043645AA5F}" type="pres">
      <dgm:prSet presAssocID="{02273EBF-01DC-42BA-8A78-511845104681}" presName="rootComposite" presStyleCnt="0"/>
      <dgm:spPr/>
    </dgm:pt>
    <dgm:pt modelId="{1CA0B6ED-0979-41A0-86AC-6B114753E8BE}" type="pres">
      <dgm:prSet presAssocID="{02273EBF-01DC-42BA-8A78-511845104681}" presName="rootText" presStyleLbl="node1" presStyleIdx="1" presStyleCnt="2"/>
      <dgm:spPr/>
    </dgm:pt>
    <dgm:pt modelId="{8D6FBF4D-D7F8-47C1-9ADD-B4E6F13B1EEA}" type="pres">
      <dgm:prSet presAssocID="{02273EBF-01DC-42BA-8A78-511845104681}" presName="rootConnector" presStyleLbl="node1" presStyleIdx="1" presStyleCnt="2"/>
      <dgm:spPr/>
    </dgm:pt>
    <dgm:pt modelId="{F4CCC615-975D-497B-A8C1-5FAD8ED57A57}" type="pres">
      <dgm:prSet presAssocID="{02273EBF-01DC-42BA-8A78-511845104681}" presName="childShape" presStyleCnt="0"/>
      <dgm:spPr/>
    </dgm:pt>
    <dgm:pt modelId="{EF3E7CAF-F7BF-4C08-994B-F2D9A93AE287}" type="pres">
      <dgm:prSet presAssocID="{7DAC7847-9CBB-4CD8-B47B-E199636C37CD}" presName="Name13" presStyleLbl="parChTrans1D2" presStyleIdx="3" presStyleCnt="6"/>
      <dgm:spPr/>
    </dgm:pt>
    <dgm:pt modelId="{BA25B258-835E-4196-96A4-CDEF54525B0B}" type="pres">
      <dgm:prSet presAssocID="{2D94FE54-DB7F-4A1C-9BAC-6A0352D1CE58}" presName="childText" presStyleLbl="bgAcc1" presStyleIdx="3" presStyleCnt="6">
        <dgm:presLayoutVars>
          <dgm:bulletEnabled val="1"/>
        </dgm:presLayoutVars>
      </dgm:prSet>
      <dgm:spPr/>
      <dgm:t>
        <a:bodyPr/>
        <a:lstStyle/>
        <a:p>
          <a:endParaRPr lang="es-ES"/>
        </a:p>
      </dgm:t>
    </dgm:pt>
    <dgm:pt modelId="{6563AA44-1F7C-4DD5-AD42-FCE890081101}" type="pres">
      <dgm:prSet presAssocID="{65BCFE65-E15F-47A1-A61E-9C1D58789636}" presName="Name13" presStyleLbl="parChTrans1D2" presStyleIdx="4" presStyleCnt="6"/>
      <dgm:spPr/>
    </dgm:pt>
    <dgm:pt modelId="{3A2F176B-37EE-4F37-BC21-23A397455F2D}" type="pres">
      <dgm:prSet presAssocID="{3E7E735B-32E9-4FD7-8F2E-CE0085FA79E1}" presName="childText" presStyleLbl="bgAcc1" presStyleIdx="4" presStyleCnt="6">
        <dgm:presLayoutVars>
          <dgm:bulletEnabled val="1"/>
        </dgm:presLayoutVars>
      </dgm:prSet>
      <dgm:spPr/>
      <dgm:t>
        <a:bodyPr/>
        <a:lstStyle/>
        <a:p>
          <a:endParaRPr lang="es-ES"/>
        </a:p>
      </dgm:t>
    </dgm:pt>
    <dgm:pt modelId="{46C89796-59E4-4772-B5F3-FFFBD6AF0271}" type="pres">
      <dgm:prSet presAssocID="{B3A4228F-1791-4D14-A4E0-177B6030718E}" presName="Name13" presStyleLbl="parChTrans1D2" presStyleIdx="5" presStyleCnt="6"/>
      <dgm:spPr/>
    </dgm:pt>
    <dgm:pt modelId="{170F9BA7-F133-4B09-BDFA-6819FF75FA49}" type="pres">
      <dgm:prSet presAssocID="{525B809A-2DF8-4343-AE7F-B378024FF4C8}" presName="childText" presStyleLbl="bgAcc1" presStyleIdx="5" presStyleCnt="6">
        <dgm:presLayoutVars>
          <dgm:bulletEnabled val="1"/>
        </dgm:presLayoutVars>
      </dgm:prSet>
      <dgm:spPr/>
      <dgm:t>
        <a:bodyPr/>
        <a:lstStyle/>
        <a:p>
          <a:endParaRPr lang="es-ES"/>
        </a:p>
      </dgm:t>
    </dgm:pt>
  </dgm:ptLst>
  <dgm:cxnLst>
    <dgm:cxn modelId="{4347CBED-0EED-4E97-963D-579B7AEC3EA9}" type="presOf" srcId="{525B809A-2DF8-4343-AE7F-B378024FF4C8}" destId="{170F9BA7-F133-4B09-BDFA-6819FF75FA49}" srcOrd="0" destOrd="0" presId="urn:microsoft.com/office/officeart/2005/8/layout/hierarchy3"/>
    <dgm:cxn modelId="{2282CED5-3E38-4D0F-AFD4-B6EE29F215BB}" srcId="{2CFF27DF-E9BF-4183-8412-B8CE49DB3D40}" destId="{720EFDED-5B0C-4DE8-BE6F-3AB502FE9B24}" srcOrd="1" destOrd="0" parTransId="{EB2342B7-475D-42DA-898E-3301F1B43240}" sibTransId="{9B414880-0F8E-40C7-A454-D483FD792EF4}"/>
    <dgm:cxn modelId="{9EE2D4DE-F1B1-4109-881B-17A1D97428F7}" type="presOf" srcId="{720EFDED-5B0C-4DE8-BE6F-3AB502FE9B24}" destId="{EFB492CD-AD9F-42E6-8318-6C12162E8BA6}" srcOrd="0" destOrd="0" presId="urn:microsoft.com/office/officeart/2005/8/layout/hierarchy3"/>
    <dgm:cxn modelId="{1F206370-A1AF-486C-B86E-3E6D059F48C0}" type="presOf" srcId="{02273EBF-01DC-42BA-8A78-511845104681}" destId="{8D6FBF4D-D7F8-47C1-9ADD-B4E6F13B1EEA}" srcOrd="1" destOrd="0" presId="urn:microsoft.com/office/officeart/2005/8/layout/hierarchy3"/>
    <dgm:cxn modelId="{4D35A174-0E27-46E0-9704-B34AB84CFAF8}" srcId="{2CFF27DF-E9BF-4183-8412-B8CE49DB3D40}" destId="{7B1F3725-FF22-449E-AACD-01141DE2B16C}" srcOrd="2" destOrd="0" parTransId="{E0ED9DCD-3FDD-44E9-AA1A-3DB04581BB32}" sibTransId="{4C88AA18-B939-4D08-8FA5-8D77F7FDEC71}"/>
    <dgm:cxn modelId="{69996D95-E9FA-43BE-9AA1-BC4EE189D213}" srcId="{B9FDC510-15E8-4471-A56E-8D6690B5AA59}" destId="{2CFF27DF-E9BF-4183-8412-B8CE49DB3D40}" srcOrd="0" destOrd="0" parTransId="{C2336704-4BDB-4558-8219-D1E1180A4E9D}" sibTransId="{DB56E257-D965-4D4A-ACA7-B21CCE5C0E79}"/>
    <dgm:cxn modelId="{B5C614DA-E8A0-4259-B037-F6FD2A503014}" srcId="{B9FDC510-15E8-4471-A56E-8D6690B5AA59}" destId="{02273EBF-01DC-42BA-8A78-511845104681}" srcOrd="1" destOrd="0" parTransId="{BD6259BA-E2DB-4391-9780-7D8F3BC7CAF7}" sibTransId="{7168DE22-4315-4596-AF14-B43A6F0A9850}"/>
    <dgm:cxn modelId="{9FDAF427-0D36-423B-B122-4BDF94E87154}" type="presOf" srcId="{715CE256-F92A-4EA9-98AC-59622F5C6F71}" destId="{7960E64C-B172-41BD-B8D6-D2A55B038C27}" srcOrd="0" destOrd="0" presId="urn:microsoft.com/office/officeart/2005/8/layout/hierarchy3"/>
    <dgm:cxn modelId="{EC3211E7-856B-4BE0-9B0D-F4BE3FA77D94}" type="presOf" srcId="{7B1F3725-FF22-449E-AACD-01141DE2B16C}" destId="{C9AD2874-2D88-4DD9-82A9-E5CB96043237}" srcOrd="0" destOrd="0" presId="urn:microsoft.com/office/officeart/2005/8/layout/hierarchy3"/>
    <dgm:cxn modelId="{87FBDE09-65E2-4DB6-A362-124D87444461}" type="presOf" srcId="{B9FDC510-15E8-4471-A56E-8D6690B5AA59}" destId="{4C4A4D90-C13B-4EFE-A8A8-9DD010D38894}" srcOrd="0" destOrd="0" presId="urn:microsoft.com/office/officeart/2005/8/layout/hierarchy3"/>
    <dgm:cxn modelId="{43AA41E3-35A5-4F02-B00C-A50DA587F76B}" type="presOf" srcId="{C06F7C72-2972-48C2-AA7A-7CD0561624AE}" destId="{5E02AC42-CB37-4501-8ED6-AF741E1C9C4D}" srcOrd="0" destOrd="0" presId="urn:microsoft.com/office/officeart/2005/8/layout/hierarchy3"/>
    <dgm:cxn modelId="{15129DFB-CE33-4659-894E-8298900E77EC}" type="presOf" srcId="{B3A4228F-1791-4D14-A4E0-177B6030718E}" destId="{46C89796-59E4-4772-B5F3-FFFBD6AF0271}" srcOrd="0" destOrd="0" presId="urn:microsoft.com/office/officeart/2005/8/layout/hierarchy3"/>
    <dgm:cxn modelId="{D336F75F-04A7-43A9-ABA0-B32D14DB449B}" srcId="{02273EBF-01DC-42BA-8A78-511845104681}" destId="{3E7E735B-32E9-4FD7-8F2E-CE0085FA79E1}" srcOrd="1" destOrd="0" parTransId="{65BCFE65-E15F-47A1-A61E-9C1D58789636}" sibTransId="{8F2CAC9A-60B7-4AB1-B00C-1B783BAAC5C2}"/>
    <dgm:cxn modelId="{3D0EFD8A-3515-454C-924C-24A7973352C3}" type="presOf" srcId="{EB2342B7-475D-42DA-898E-3301F1B43240}" destId="{52CD3D60-92A7-42D6-AE9D-57332F00CCCD}" srcOrd="0" destOrd="0" presId="urn:microsoft.com/office/officeart/2005/8/layout/hierarchy3"/>
    <dgm:cxn modelId="{2C516D57-AFA8-4C45-8728-9CDB990C7E55}" type="presOf" srcId="{65BCFE65-E15F-47A1-A61E-9C1D58789636}" destId="{6563AA44-1F7C-4DD5-AD42-FCE890081101}" srcOrd="0" destOrd="0" presId="urn:microsoft.com/office/officeart/2005/8/layout/hierarchy3"/>
    <dgm:cxn modelId="{DF5A5E79-51EB-4D88-979F-E4B0D2FCFDCC}" type="presOf" srcId="{2D94FE54-DB7F-4A1C-9BAC-6A0352D1CE58}" destId="{BA25B258-835E-4196-96A4-CDEF54525B0B}" srcOrd="0" destOrd="0" presId="urn:microsoft.com/office/officeart/2005/8/layout/hierarchy3"/>
    <dgm:cxn modelId="{1DD944B8-0C06-4986-BF82-C89736265248}" type="presOf" srcId="{7DAC7847-9CBB-4CD8-B47B-E199636C37CD}" destId="{EF3E7CAF-F7BF-4C08-994B-F2D9A93AE287}" srcOrd="0" destOrd="0" presId="urn:microsoft.com/office/officeart/2005/8/layout/hierarchy3"/>
    <dgm:cxn modelId="{61F51253-FB5B-4348-A291-90C7C2A44143}" type="presOf" srcId="{E0ED9DCD-3FDD-44E9-AA1A-3DB04581BB32}" destId="{3F775E4C-1369-4128-B8E3-0038ACEE5723}" srcOrd="0" destOrd="0" presId="urn:microsoft.com/office/officeart/2005/8/layout/hierarchy3"/>
    <dgm:cxn modelId="{EF6B829D-2436-4310-B281-E2EE72AA2835}" type="presOf" srcId="{2CFF27DF-E9BF-4183-8412-B8CE49DB3D40}" destId="{D28E74C5-DDF0-4587-AC25-C488B78546D4}" srcOrd="0" destOrd="0" presId="urn:microsoft.com/office/officeart/2005/8/layout/hierarchy3"/>
    <dgm:cxn modelId="{E285AF6A-D4CB-4934-BA08-D2FBD4F9B848}" type="presOf" srcId="{2CFF27DF-E9BF-4183-8412-B8CE49DB3D40}" destId="{4D1D987A-E51F-47BA-80BA-1259C4F5551C}" srcOrd="1" destOrd="0" presId="urn:microsoft.com/office/officeart/2005/8/layout/hierarchy3"/>
    <dgm:cxn modelId="{2E53D26B-6414-46EE-BB71-17057384830F}" srcId="{02273EBF-01DC-42BA-8A78-511845104681}" destId="{2D94FE54-DB7F-4A1C-9BAC-6A0352D1CE58}" srcOrd="0" destOrd="0" parTransId="{7DAC7847-9CBB-4CD8-B47B-E199636C37CD}" sibTransId="{38EDC053-0B61-4155-939D-30657F1C1126}"/>
    <dgm:cxn modelId="{406748FD-01CC-4E50-AF46-4C492E3FF5F8}" srcId="{2CFF27DF-E9BF-4183-8412-B8CE49DB3D40}" destId="{715CE256-F92A-4EA9-98AC-59622F5C6F71}" srcOrd="0" destOrd="0" parTransId="{C06F7C72-2972-48C2-AA7A-7CD0561624AE}" sibTransId="{17B9390F-670D-471D-92FB-FA204394D468}"/>
    <dgm:cxn modelId="{59203DC8-CBE0-4A2B-9DBD-D056BBB67A1D}" type="presOf" srcId="{3E7E735B-32E9-4FD7-8F2E-CE0085FA79E1}" destId="{3A2F176B-37EE-4F37-BC21-23A397455F2D}" srcOrd="0" destOrd="0" presId="urn:microsoft.com/office/officeart/2005/8/layout/hierarchy3"/>
    <dgm:cxn modelId="{8833B280-CFA5-4D58-A13B-DB891F8DB2DE}" srcId="{02273EBF-01DC-42BA-8A78-511845104681}" destId="{525B809A-2DF8-4343-AE7F-B378024FF4C8}" srcOrd="2" destOrd="0" parTransId="{B3A4228F-1791-4D14-A4E0-177B6030718E}" sibTransId="{84A055B2-D845-4D51-AF7C-9A78CD797ABC}"/>
    <dgm:cxn modelId="{A4037350-13FE-42F2-8B2B-C079B41E7318}" type="presOf" srcId="{02273EBF-01DC-42BA-8A78-511845104681}" destId="{1CA0B6ED-0979-41A0-86AC-6B114753E8BE}" srcOrd="0" destOrd="0" presId="urn:microsoft.com/office/officeart/2005/8/layout/hierarchy3"/>
    <dgm:cxn modelId="{CA6B24AE-3353-44D2-BD6B-97727D2E8BC5}" type="presParOf" srcId="{4C4A4D90-C13B-4EFE-A8A8-9DD010D38894}" destId="{33505B62-7831-4474-B9E1-AEB8C3839645}" srcOrd="0" destOrd="0" presId="urn:microsoft.com/office/officeart/2005/8/layout/hierarchy3"/>
    <dgm:cxn modelId="{6709D443-2EC8-4560-A4D4-71A747384A48}" type="presParOf" srcId="{33505B62-7831-4474-B9E1-AEB8C3839645}" destId="{8A5BD9C9-D1A9-4EE7-89F8-CD2FB40536B7}" srcOrd="0" destOrd="0" presId="urn:microsoft.com/office/officeart/2005/8/layout/hierarchy3"/>
    <dgm:cxn modelId="{40AD55A7-6862-4422-AAC3-1A91A710F2C3}" type="presParOf" srcId="{8A5BD9C9-D1A9-4EE7-89F8-CD2FB40536B7}" destId="{D28E74C5-DDF0-4587-AC25-C488B78546D4}" srcOrd="0" destOrd="0" presId="urn:microsoft.com/office/officeart/2005/8/layout/hierarchy3"/>
    <dgm:cxn modelId="{FE55170F-5AE5-4A38-B06C-8E71813864E6}" type="presParOf" srcId="{8A5BD9C9-D1A9-4EE7-89F8-CD2FB40536B7}" destId="{4D1D987A-E51F-47BA-80BA-1259C4F5551C}" srcOrd="1" destOrd="0" presId="urn:microsoft.com/office/officeart/2005/8/layout/hierarchy3"/>
    <dgm:cxn modelId="{7EF10B1E-634B-4F87-A1FC-DB1274F1C56F}" type="presParOf" srcId="{33505B62-7831-4474-B9E1-AEB8C3839645}" destId="{D84A87D2-D939-47FB-878A-501E8142AD5F}" srcOrd="1" destOrd="0" presId="urn:microsoft.com/office/officeart/2005/8/layout/hierarchy3"/>
    <dgm:cxn modelId="{20E5A9A2-5CE2-4E48-8E81-92154050C556}" type="presParOf" srcId="{D84A87D2-D939-47FB-878A-501E8142AD5F}" destId="{5E02AC42-CB37-4501-8ED6-AF741E1C9C4D}" srcOrd="0" destOrd="0" presId="urn:microsoft.com/office/officeart/2005/8/layout/hierarchy3"/>
    <dgm:cxn modelId="{07A77FA5-AF8C-4614-8A3D-36D630702770}" type="presParOf" srcId="{D84A87D2-D939-47FB-878A-501E8142AD5F}" destId="{7960E64C-B172-41BD-B8D6-D2A55B038C27}" srcOrd="1" destOrd="0" presId="urn:microsoft.com/office/officeart/2005/8/layout/hierarchy3"/>
    <dgm:cxn modelId="{DBF68C89-4896-4FB3-9E44-61D4F8AA3E3D}" type="presParOf" srcId="{D84A87D2-D939-47FB-878A-501E8142AD5F}" destId="{52CD3D60-92A7-42D6-AE9D-57332F00CCCD}" srcOrd="2" destOrd="0" presId="urn:microsoft.com/office/officeart/2005/8/layout/hierarchy3"/>
    <dgm:cxn modelId="{1878331B-238E-49D5-AF4C-B1615F6F2960}" type="presParOf" srcId="{D84A87D2-D939-47FB-878A-501E8142AD5F}" destId="{EFB492CD-AD9F-42E6-8318-6C12162E8BA6}" srcOrd="3" destOrd="0" presId="urn:microsoft.com/office/officeart/2005/8/layout/hierarchy3"/>
    <dgm:cxn modelId="{81D304D4-A5BE-4929-89CF-743E5E0E369F}" type="presParOf" srcId="{D84A87D2-D939-47FB-878A-501E8142AD5F}" destId="{3F775E4C-1369-4128-B8E3-0038ACEE5723}" srcOrd="4" destOrd="0" presId="urn:microsoft.com/office/officeart/2005/8/layout/hierarchy3"/>
    <dgm:cxn modelId="{A6C605E9-14FC-4DAF-B839-318186B0AA3F}" type="presParOf" srcId="{D84A87D2-D939-47FB-878A-501E8142AD5F}" destId="{C9AD2874-2D88-4DD9-82A9-E5CB96043237}" srcOrd="5" destOrd="0" presId="urn:microsoft.com/office/officeart/2005/8/layout/hierarchy3"/>
    <dgm:cxn modelId="{3400514E-64D2-42BC-A7BA-E27096EC372C}" type="presParOf" srcId="{4C4A4D90-C13B-4EFE-A8A8-9DD010D38894}" destId="{FC9E81E0-0911-4380-B114-F16645D1E1A6}" srcOrd="1" destOrd="0" presId="urn:microsoft.com/office/officeart/2005/8/layout/hierarchy3"/>
    <dgm:cxn modelId="{5E72541A-6A25-4124-AD11-C59464CC96CB}" type="presParOf" srcId="{FC9E81E0-0911-4380-B114-F16645D1E1A6}" destId="{C693F644-51E5-47D9-BC66-29043645AA5F}" srcOrd="0" destOrd="0" presId="urn:microsoft.com/office/officeart/2005/8/layout/hierarchy3"/>
    <dgm:cxn modelId="{81D68F02-40D9-49E8-B89A-168DB7FAC57B}" type="presParOf" srcId="{C693F644-51E5-47D9-BC66-29043645AA5F}" destId="{1CA0B6ED-0979-41A0-86AC-6B114753E8BE}" srcOrd="0" destOrd="0" presId="urn:microsoft.com/office/officeart/2005/8/layout/hierarchy3"/>
    <dgm:cxn modelId="{ED288FCB-F53C-40FC-93D6-F2D547FE6DE2}" type="presParOf" srcId="{C693F644-51E5-47D9-BC66-29043645AA5F}" destId="{8D6FBF4D-D7F8-47C1-9ADD-B4E6F13B1EEA}" srcOrd="1" destOrd="0" presId="urn:microsoft.com/office/officeart/2005/8/layout/hierarchy3"/>
    <dgm:cxn modelId="{BA5D7108-D164-43CA-B561-50E2C6F344C8}" type="presParOf" srcId="{FC9E81E0-0911-4380-B114-F16645D1E1A6}" destId="{F4CCC615-975D-497B-A8C1-5FAD8ED57A57}" srcOrd="1" destOrd="0" presId="urn:microsoft.com/office/officeart/2005/8/layout/hierarchy3"/>
    <dgm:cxn modelId="{DB0FDFAF-DE2D-40D4-97DE-EE49352C09BC}" type="presParOf" srcId="{F4CCC615-975D-497B-A8C1-5FAD8ED57A57}" destId="{EF3E7CAF-F7BF-4C08-994B-F2D9A93AE287}" srcOrd="0" destOrd="0" presId="urn:microsoft.com/office/officeart/2005/8/layout/hierarchy3"/>
    <dgm:cxn modelId="{EA530D92-A422-441F-9AD0-95AC2830AEF4}" type="presParOf" srcId="{F4CCC615-975D-497B-A8C1-5FAD8ED57A57}" destId="{BA25B258-835E-4196-96A4-CDEF54525B0B}" srcOrd="1" destOrd="0" presId="urn:microsoft.com/office/officeart/2005/8/layout/hierarchy3"/>
    <dgm:cxn modelId="{417B79EF-5293-44F5-A83E-D0AA13E16819}" type="presParOf" srcId="{F4CCC615-975D-497B-A8C1-5FAD8ED57A57}" destId="{6563AA44-1F7C-4DD5-AD42-FCE890081101}" srcOrd="2" destOrd="0" presId="urn:microsoft.com/office/officeart/2005/8/layout/hierarchy3"/>
    <dgm:cxn modelId="{5D0B2A52-8017-4813-9AC9-4411A5AFA8BA}" type="presParOf" srcId="{F4CCC615-975D-497B-A8C1-5FAD8ED57A57}" destId="{3A2F176B-37EE-4F37-BC21-23A397455F2D}" srcOrd="3" destOrd="0" presId="urn:microsoft.com/office/officeart/2005/8/layout/hierarchy3"/>
    <dgm:cxn modelId="{8C99027B-C2A7-430C-A29F-4D19D6E83509}" type="presParOf" srcId="{F4CCC615-975D-497B-A8C1-5FAD8ED57A57}" destId="{46C89796-59E4-4772-B5F3-FFFBD6AF0271}" srcOrd="4" destOrd="0" presId="urn:microsoft.com/office/officeart/2005/8/layout/hierarchy3"/>
    <dgm:cxn modelId="{5261182A-9A58-43E9-9BD8-9C3081C362DB}" type="presParOf" srcId="{F4CCC615-975D-497B-A8C1-5FAD8ED57A57}" destId="{170F9BA7-F133-4B09-BDFA-6819FF75FA49}"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B5AC5-B745-426C-9A97-4E86CDF99DE4}">
      <dsp:nvSpPr>
        <dsp:cNvPr id="0" name=""/>
        <dsp:cNvSpPr/>
      </dsp:nvSpPr>
      <dsp:spPr>
        <a:xfrm rot="5400000">
          <a:off x="4404883" y="-1457334"/>
          <a:ext cx="1579403" cy="488902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Totalmente natural</a:t>
          </a:r>
          <a:endParaRPr lang="es-ES" sz="1600" kern="1200" dirty="0"/>
        </a:p>
        <a:p>
          <a:pPr marL="171450" lvl="1" indent="-171450" algn="l" defTabSz="711200">
            <a:lnSpc>
              <a:spcPct val="90000"/>
            </a:lnSpc>
            <a:spcBef>
              <a:spcPct val="0"/>
            </a:spcBef>
            <a:spcAft>
              <a:spcPct val="15000"/>
            </a:spcAft>
            <a:buChar char="••"/>
          </a:pPr>
          <a:r>
            <a:rPr lang="es-ES" sz="1600" kern="1200" dirty="0" smtClean="0"/>
            <a:t>Color llamativo</a:t>
          </a:r>
          <a:endParaRPr lang="es-ES" sz="1600" kern="1200" dirty="0"/>
        </a:p>
        <a:p>
          <a:pPr marL="171450" lvl="1" indent="-171450" algn="l" defTabSz="711200">
            <a:lnSpc>
              <a:spcPct val="90000"/>
            </a:lnSpc>
            <a:spcBef>
              <a:spcPct val="0"/>
            </a:spcBef>
            <a:spcAft>
              <a:spcPct val="15000"/>
            </a:spcAft>
            <a:buChar char="••"/>
          </a:pPr>
          <a:r>
            <a:rPr lang="es-ES" sz="1600" kern="1200" dirty="0" smtClean="0"/>
            <a:t>Si presenta nuevos brotes</a:t>
          </a:r>
          <a:endParaRPr lang="es-ES" sz="1600" kern="1200" dirty="0"/>
        </a:p>
        <a:p>
          <a:pPr marL="171450" lvl="1" indent="-171450" algn="l" defTabSz="711200">
            <a:lnSpc>
              <a:spcPct val="90000"/>
            </a:lnSpc>
            <a:spcBef>
              <a:spcPct val="0"/>
            </a:spcBef>
            <a:spcAft>
              <a:spcPct val="15000"/>
            </a:spcAft>
            <a:buChar char="••"/>
          </a:pPr>
          <a:r>
            <a:rPr lang="es-ES" sz="1600" kern="1200" dirty="0" smtClean="0"/>
            <a:t>Cuidado exhaustivo </a:t>
          </a:r>
          <a:endParaRPr lang="es-ES" sz="1600" kern="1200" dirty="0"/>
        </a:p>
        <a:p>
          <a:pPr marL="171450" lvl="1" indent="-171450" algn="l" defTabSz="711200">
            <a:lnSpc>
              <a:spcPct val="90000"/>
            </a:lnSpc>
            <a:spcBef>
              <a:spcPct val="0"/>
            </a:spcBef>
            <a:spcAft>
              <a:spcPct val="15000"/>
            </a:spcAft>
            <a:buChar char="••"/>
          </a:pPr>
          <a:r>
            <a:rPr lang="es-ES" sz="1600" kern="1200" dirty="0" smtClean="0"/>
            <a:t>Entre otros usos, nuestra patata le dará un sabor excepcional a sus guisos.</a:t>
          </a:r>
          <a:endParaRPr lang="es-ES" sz="1600" kern="1200" dirty="0"/>
        </a:p>
      </dsp:txBody>
      <dsp:txXfrm rot="-5400000">
        <a:off x="2750075" y="274574"/>
        <a:ext cx="4811920" cy="1425203"/>
      </dsp:txXfrm>
    </dsp:sp>
    <dsp:sp modelId="{A3D2E5BF-B223-415D-BA0B-794F10F476A6}">
      <dsp:nvSpPr>
        <dsp:cNvPr id="0" name=""/>
        <dsp:cNvSpPr/>
      </dsp:nvSpPr>
      <dsp:spPr>
        <a:xfrm>
          <a:off x="0" y="49"/>
          <a:ext cx="2750074" cy="197425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s-ES" sz="4300" kern="1200" dirty="0" smtClean="0"/>
            <a:t>Nuestras patatas</a:t>
          </a:r>
          <a:endParaRPr lang="es-ES" sz="4300" kern="1200" dirty="0"/>
        </a:p>
      </dsp:txBody>
      <dsp:txXfrm>
        <a:off x="96375" y="96424"/>
        <a:ext cx="2557324" cy="1781503"/>
      </dsp:txXfrm>
    </dsp:sp>
    <dsp:sp modelId="{7AEF8207-DDB3-4361-A35E-445F682CACA5}">
      <dsp:nvSpPr>
        <dsp:cNvPr id="0" name=""/>
        <dsp:cNvSpPr/>
      </dsp:nvSpPr>
      <dsp:spPr>
        <a:xfrm rot="5400000">
          <a:off x="4404883" y="615632"/>
          <a:ext cx="1579403" cy="488902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t>No presenta nuevos brotes</a:t>
          </a:r>
          <a:endParaRPr lang="es-ES" sz="1800" kern="1200" dirty="0"/>
        </a:p>
        <a:p>
          <a:pPr marL="171450" lvl="1" indent="-171450" algn="l" defTabSz="800100">
            <a:lnSpc>
              <a:spcPct val="90000"/>
            </a:lnSpc>
            <a:spcBef>
              <a:spcPct val="0"/>
            </a:spcBef>
            <a:spcAft>
              <a:spcPct val="15000"/>
            </a:spcAft>
            <a:buChar char="••"/>
          </a:pPr>
          <a:r>
            <a:rPr lang="es-ES" sz="1800" kern="1200" dirty="0" smtClean="0"/>
            <a:t>Contiene sustancias químicas</a:t>
          </a:r>
          <a:endParaRPr lang="es-ES" sz="1800" kern="1200" dirty="0"/>
        </a:p>
      </dsp:txBody>
      <dsp:txXfrm rot="-5400000">
        <a:off x="2750075" y="2347540"/>
        <a:ext cx="4811920" cy="1425203"/>
      </dsp:txXfrm>
    </dsp:sp>
    <dsp:sp modelId="{54FDBAF5-999C-4FD9-9245-E0F6E7CF74F3}">
      <dsp:nvSpPr>
        <dsp:cNvPr id="0" name=""/>
        <dsp:cNvSpPr/>
      </dsp:nvSpPr>
      <dsp:spPr>
        <a:xfrm>
          <a:off x="0" y="2073015"/>
          <a:ext cx="2750074" cy="197425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s-ES" sz="4300" kern="1200" dirty="0" smtClean="0"/>
            <a:t>Otras patatas</a:t>
          </a:r>
          <a:endParaRPr lang="es-ES" sz="4300" kern="1200" dirty="0"/>
        </a:p>
      </dsp:txBody>
      <dsp:txXfrm>
        <a:off x="96375" y="2169390"/>
        <a:ext cx="2557324" cy="1781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90169-4FE4-4F1D-A02D-063D67BEDB74}">
      <dsp:nvSpPr>
        <dsp:cNvPr id="0" name=""/>
        <dsp:cNvSpPr/>
      </dsp:nvSpPr>
      <dsp:spPr>
        <a:xfrm>
          <a:off x="3248167" y="444"/>
          <a:ext cx="4872250" cy="1734791"/>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s-ES" sz="1700" kern="1200" dirty="0" smtClean="0"/>
            <a:t>Mayor sabor</a:t>
          </a:r>
          <a:endParaRPr lang="es-ES" sz="1700" kern="1200" dirty="0"/>
        </a:p>
        <a:p>
          <a:pPr marL="171450" lvl="1" indent="-171450" algn="l" defTabSz="755650">
            <a:lnSpc>
              <a:spcPct val="90000"/>
            </a:lnSpc>
            <a:spcBef>
              <a:spcPct val="0"/>
            </a:spcBef>
            <a:spcAft>
              <a:spcPct val="15000"/>
            </a:spcAft>
            <a:buChar char="••"/>
          </a:pPr>
          <a:r>
            <a:rPr lang="es-ES" sz="1700" kern="1200" dirty="0" smtClean="0"/>
            <a:t>No contiene pesticidas</a:t>
          </a:r>
          <a:endParaRPr lang="es-ES" sz="1700" kern="1200" dirty="0"/>
        </a:p>
        <a:p>
          <a:pPr marL="171450" lvl="1" indent="-171450" algn="l" defTabSz="755650">
            <a:lnSpc>
              <a:spcPct val="90000"/>
            </a:lnSpc>
            <a:spcBef>
              <a:spcPct val="0"/>
            </a:spcBef>
            <a:spcAft>
              <a:spcPct val="15000"/>
            </a:spcAft>
            <a:buChar char="••"/>
          </a:pPr>
          <a:r>
            <a:rPr lang="es-ES" sz="1700" kern="1200" dirty="0" smtClean="0"/>
            <a:t>Más saludable</a:t>
          </a:r>
          <a:endParaRPr lang="es-ES" sz="1700" kern="1200" dirty="0"/>
        </a:p>
        <a:p>
          <a:pPr marL="171450" lvl="1" indent="-171450" algn="l" defTabSz="755650">
            <a:lnSpc>
              <a:spcPct val="90000"/>
            </a:lnSpc>
            <a:spcBef>
              <a:spcPct val="0"/>
            </a:spcBef>
            <a:spcAft>
              <a:spcPct val="15000"/>
            </a:spcAft>
            <a:buChar char="••"/>
          </a:pPr>
          <a:r>
            <a:rPr lang="es-ES" sz="1700" kern="1200" dirty="0" smtClean="0"/>
            <a:t>Entre otros usos, nuestros tomates son ideales para ensaladas y gazpachos.</a:t>
          </a:r>
          <a:endParaRPr lang="es-ES" sz="1700" kern="1200" dirty="0"/>
        </a:p>
      </dsp:txBody>
      <dsp:txXfrm>
        <a:off x="3248167" y="217293"/>
        <a:ext cx="4221703" cy="1301093"/>
      </dsp:txXfrm>
    </dsp:sp>
    <dsp:sp modelId="{A0944D97-1F72-4835-A0F2-7A4064D3D91D}">
      <dsp:nvSpPr>
        <dsp:cNvPr id="0" name=""/>
        <dsp:cNvSpPr/>
      </dsp:nvSpPr>
      <dsp:spPr>
        <a:xfrm>
          <a:off x="0" y="444"/>
          <a:ext cx="3248167" cy="173479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es-ES" sz="5100" kern="1200" dirty="0" smtClean="0"/>
            <a:t>Nuestros tomates</a:t>
          </a:r>
          <a:endParaRPr lang="es-ES" sz="5100" kern="1200" dirty="0"/>
        </a:p>
      </dsp:txBody>
      <dsp:txXfrm>
        <a:off x="84686" y="85130"/>
        <a:ext cx="3078795" cy="1565419"/>
      </dsp:txXfrm>
    </dsp:sp>
    <dsp:sp modelId="{9936128F-C0F6-48A7-A32A-750E9B3C9D16}">
      <dsp:nvSpPr>
        <dsp:cNvPr id="0" name=""/>
        <dsp:cNvSpPr/>
      </dsp:nvSpPr>
      <dsp:spPr>
        <a:xfrm>
          <a:off x="3248167" y="1908715"/>
          <a:ext cx="4872250" cy="1734791"/>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s-ES" sz="1700" kern="1200" dirty="0" smtClean="0"/>
            <a:t>Menor sabor</a:t>
          </a:r>
          <a:endParaRPr lang="es-ES" sz="1700" kern="1200" dirty="0"/>
        </a:p>
        <a:p>
          <a:pPr marL="171450" lvl="1" indent="-171450" algn="l" defTabSz="755650">
            <a:lnSpc>
              <a:spcPct val="90000"/>
            </a:lnSpc>
            <a:spcBef>
              <a:spcPct val="0"/>
            </a:spcBef>
            <a:spcAft>
              <a:spcPct val="15000"/>
            </a:spcAft>
            <a:buChar char="••"/>
          </a:pPr>
          <a:r>
            <a:rPr lang="es-ES" sz="1700" kern="1200" dirty="0" smtClean="0"/>
            <a:t>Contiene productos químicos</a:t>
          </a:r>
          <a:endParaRPr lang="es-ES" sz="1700" kern="1200" dirty="0"/>
        </a:p>
        <a:p>
          <a:pPr marL="171450" lvl="1" indent="-171450" algn="l" defTabSz="755650">
            <a:lnSpc>
              <a:spcPct val="90000"/>
            </a:lnSpc>
            <a:spcBef>
              <a:spcPct val="0"/>
            </a:spcBef>
            <a:spcAft>
              <a:spcPct val="15000"/>
            </a:spcAft>
            <a:buChar char="••"/>
          </a:pPr>
          <a:endParaRPr lang="es-ES" sz="1700" kern="1200" dirty="0"/>
        </a:p>
      </dsp:txBody>
      <dsp:txXfrm>
        <a:off x="3248167" y="2125564"/>
        <a:ext cx="4221703" cy="1301093"/>
      </dsp:txXfrm>
    </dsp:sp>
    <dsp:sp modelId="{2489092A-9ACA-43E1-9E7A-6E65C458EC23}">
      <dsp:nvSpPr>
        <dsp:cNvPr id="0" name=""/>
        <dsp:cNvSpPr/>
      </dsp:nvSpPr>
      <dsp:spPr>
        <a:xfrm>
          <a:off x="0" y="1908715"/>
          <a:ext cx="3248167" cy="173479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es-ES" sz="5100" kern="1200" dirty="0" smtClean="0"/>
            <a:t>Otros tomates</a:t>
          </a:r>
          <a:endParaRPr lang="es-ES" sz="5100" kern="1200" dirty="0"/>
        </a:p>
      </dsp:txBody>
      <dsp:txXfrm>
        <a:off x="84686" y="1993401"/>
        <a:ext cx="3078795" cy="15654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E74C5-DDF0-4587-AC25-C488B78546D4}">
      <dsp:nvSpPr>
        <dsp:cNvPr id="0" name=""/>
        <dsp:cNvSpPr/>
      </dsp:nvSpPr>
      <dsp:spPr>
        <a:xfrm>
          <a:off x="1185639" y="2517"/>
          <a:ext cx="1790764" cy="89538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s-ES" sz="3400" kern="1200" dirty="0" smtClean="0"/>
            <a:t>Tomates</a:t>
          </a:r>
          <a:endParaRPr lang="es-ES" sz="3400" kern="1200" dirty="0"/>
        </a:p>
      </dsp:txBody>
      <dsp:txXfrm>
        <a:off x="1211864" y="28742"/>
        <a:ext cx="1738314" cy="842932"/>
      </dsp:txXfrm>
    </dsp:sp>
    <dsp:sp modelId="{5E02AC42-CB37-4501-8ED6-AF741E1C9C4D}">
      <dsp:nvSpPr>
        <dsp:cNvPr id="0" name=""/>
        <dsp:cNvSpPr/>
      </dsp:nvSpPr>
      <dsp:spPr>
        <a:xfrm>
          <a:off x="1364715" y="897899"/>
          <a:ext cx="179076" cy="671536"/>
        </a:xfrm>
        <a:custGeom>
          <a:avLst/>
          <a:gdLst/>
          <a:ahLst/>
          <a:cxnLst/>
          <a:rect l="0" t="0" r="0" b="0"/>
          <a:pathLst>
            <a:path>
              <a:moveTo>
                <a:pt x="0" y="0"/>
              </a:moveTo>
              <a:lnTo>
                <a:pt x="0" y="671536"/>
              </a:lnTo>
              <a:lnTo>
                <a:pt x="179076" y="6715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60E64C-B172-41BD-B8D6-D2A55B038C27}">
      <dsp:nvSpPr>
        <dsp:cNvPr id="0" name=""/>
        <dsp:cNvSpPr/>
      </dsp:nvSpPr>
      <dsp:spPr>
        <a:xfrm>
          <a:off x="1543792" y="1121745"/>
          <a:ext cx="1432611" cy="89538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No hay ningún intermediario, se abarata el coste.</a:t>
          </a:r>
          <a:endParaRPr lang="es-ES" sz="1400" kern="1200" dirty="0"/>
        </a:p>
      </dsp:txBody>
      <dsp:txXfrm>
        <a:off x="1570017" y="1147970"/>
        <a:ext cx="1380161" cy="842932"/>
      </dsp:txXfrm>
    </dsp:sp>
    <dsp:sp modelId="{52CD3D60-92A7-42D6-AE9D-57332F00CCCD}">
      <dsp:nvSpPr>
        <dsp:cNvPr id="0" name=""/>
        <dsp:cNvSpPr/>
      </dsp:nvSpPr>
      <dsp:spPr>
        <a:xfrm>
          <a:off x="1364715" y="897899"/>
          <a:ext cx="179076" cy="1790764"/>
        </a:xfrm>
        <a:custGeom>
          <a:avLst/>
          <a:gdLst/>
          <a:ahLst/>
          <a:cxnLst/>
          <a:rect l="0" t="0" r="0" b="0"/>
          <a:pathLst>
            <a:path>
              <a:moveTo>
                <a:pt x="0" y="0"/>
              </a:moveTo>
              <a:lnTo>
                <a:pt x="0" y="1790764"/>
              </a:lnTo>
              <a:lnTo>
                <a:pt x="179076" y="179076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B492CD-AD9F-42E6-8318-6C12162E8BA6}">
      <dsp:nvSpPr>
        <dsp:cNvPr id="0" name=""/>
        <dsp:cNvSpPr/>
      </dsp:nvSpPr>
      <dsp:spPr>
        <a:xfrm>
          <a:off x="1543792" y="2240973"/>
          <a:ext cx="1432611" cy="89538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Nuestros tomates tienen mayor periodo de maduración.</a:t>
          </a:r>
          <a:endParaRPr lang="es-ES" sz="1400" kern="1200" dirty="0"/>
        </a:p>
      </dsp:txBody>
      <dsp:txXfrm>
        <a:off x="1570017" y="2267198"/>
        <a:ext cx="1380161" cy="842932"/>
      </dsp:txXfrm>
    </dsp:sp>
    <dsp:sp modelId="{3F775E4C-1369-4128-B8E3-0038ACEE5723}">
      <dsp:nvSpPr>
        <dsp:cNvPr id="0" name=""/>
        <dsp:cNvSpPr/>
      </dsp:nvSpPr>
      <dsp:spPr>
        <a:xfrm>
          <a:off x="1364715" y="897899"/>
          <a:ext cx="179076" cy="2909992"/>
        </a:xfrm>
        <a:custGeom>
          <a:avLst/>
          <a:gdLst/>
          <a:ahLst/>
          <a:cxnLst/>
          <a:rect l="0" t="0" r="0" b="0"/>
          <a:pathLst>
            <a:path>
              <a:moveTo>
                <a:pt x="0" y="0"/>
              </a:moveTo>
              <a:lnTo>
                <a:pt x="0" y="2909992"/>
              </a:lnTo>
              <a:lnTo>
                <a:pt x="179076" y="29099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AD2874-2D88-4DD9-82A9-E5CB96043237}">
      <dsp:nvSpPr>
        <dsp:cNvPr id="0" name=""/>
        <dsp:cNvSpPr/>
      </dsp:nvSpPr>
      <dsp:spPr>
        <a:xfrm>
          <a:off x="1543792" y="3360201"/>
          <a:ext cx="1432611" cy="89538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1,69€/Kg</a:t>
          </a:r>
          <a:endParaRPr lang="es-ES" sz="1400" kern="1200" dirty="0"/>
        </a:p>
      </dsp:txBody>
      <dsp:txXfrm>
        <a:off x="1570017" y="3386426"/>
        <a:ext cx="1380161" cy="842932"/>
      </dsp:txXfrm>
    </dsp:sp>
    <dsp:sp modelId="{1CA0B6ED-0979-41A0-86AC-6B114753E8BE}">
      <dsp:nvSpPr>
        <dsp:cNvPr id="0" name=""/>
        <dsp:cNvSpPr/>
      </dsp:nvSpPr>
      <dsp:spPr>
        <a:xfrm>
          <a:off x="3424095" y="2517"/>
          <a:ext cx="1790764" cy="89538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s-ES" sz="3400" kern="1200" dirty="0" smtClean="0"/>
            <a:t>Patatas</a:t>
          </a:r>
          <a:endParaRPr lang="es-ES" sz="3400" kern="1200" dirty="0"/>
        </a:p>
      </dsp:txBody>
      <dsp:txXfrm>
        <a:off x="3450320" y="28742"/>
        <a:ext cx="1738314" cy="842932"/>
      </dsp:txXfrm>
    </dsp:sp>
    <dsp:sp modelId="{EF3E7CAF-F7BF-4C08-994B-F2D9A93AE287}">
      <dsp:nvSpPr>
        <dsp:cNvPr id="0" name=""/>
        <dsp:cNvSpPr/>
      </dsp:nvSpPr>
      <dsp:spPr>
        <a:xfrm>
          <a:off x="3603172" y="897899"/>
          <a:ext cx="179076" cy="671536"/>
        </a:xfrm>
        <a:custGeom>
          <a:avLst/>
          <a:gdLst/>
          <a:ahLst/>
          <a:cxnLst/>
          <a:rect l="0" t="0" r="0" b="0"/>
          <a:pathLst>
            <a:path>
              <a:moveTo>
                <a:pt x="0" y="0"/>
              </a:moveTo>
              <a:lnTo>
                <a:pt x="0" y="671536"/>
              </a:lnTo>
              <a:lnTo>
                <a:pt x="179076" y="6715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25B258-835E-4196-96A4-CDEF54525B0B}">
      <dsp:nvSpPr>
        <dsp:cNvPr id="0" name=""/>
        <dsp:cNvSpPr/>
      </dsp:nvSpPr>
      <dsp:spPr>
        <a:xfrm>
          <a:off x="3782248" y="1121745"/>
          <a:ext cx="1432611" cy="89538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El precio de nuestra competencia</a:t>
          </a:r>
          <a:endParaRPr lang="es-ES" sz="1400" kern="1200" dirty="0"/>
        </a:p>
      </dsp:txBody>
      <dsp:txXfrm>
        <a:off x="3808473" y="1147970"/>
        <a:ext cx="1380161" cy="842932"/>
      </dsp:txXfrm>
    </dsp:sp>
    <dsp:sp modelId="{6563AA44-1F7C-4DD5-AD42-FCE890081101}">
      <dsp:nvSpPr>
        <dsp:cNvPr id="0" name=""/>
        <dsp:cNvSpPr/>
      </dsp:nvSpPr>
      <dsp:spPr>
        <a:xfrm>
          <a:off x="3603172" y="897899"/>
          <a:ext cx="179076" cy="1790764"/>
        </a:xfrm>
        <a:custGeom>
          <a:avLst/>
          <a:gdLst/>
          <a:ahLst/>
          <a:cxnLst/>
          <a:rect l="0" t="0" r="0" b="0"/>
          <a:pathLst>
            <a:path>
              <a:moveTo>
                <a:pt x="0" y="0"/>
              </a:moveTo>
              <a:lnTo>
                <a:pt x="0" y="1790764"/>
              </a:lnTo>
              <a:lnTo>
                <a:pt x="179076" y="179076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2F176B-37EE-4F37-BC21-23A397455F2D}">
      <dsp:nvSpPr>
        <dsp:cNvPr id="0" name=""/>
        <dsp:cNvSpPr/>
      </dsp:nvSpPr>
      <dsp:spPr>
        <a:xfrm>
          <a:off x="3782248" y="2240973"/>
          <a:ext cx="1432611" cy="89538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Cuidado y seguimiento minucioso.</a:t>
          </a:r>
          <a:endParaRPr lang="es-ES" sz="1400" kern="1200" dirty="0"/>
        </a:p>
      </dsp:txBody>
      <dsp:txXfrm>
        <a:off x="3808473" y="2267198"/>
        <a:ext cx="1380161" cy="842932"/>
      </dsp:txXfrm>
    </dsp:sp>
    <dsp:sp modelId="{46C89796-59E4-4772-B5F3-FFFBD6AF0271}">
      <dsp:nvSpPr>
        <dsp:cNvPr id="0" name=""/>
        <dsp:cNvSpPr/>
      </dsp:nvSpPr>
      <dsp:spPr>
        <a:xfrm>
          <a:off x="3603172" y="897899"/>
          <a:ext cx="179076" cy="2909992"/>
        </a:xfrm>
        <a:custGeom>
          <a:avLst/>
          <a:gdLst/>
          <a:ahLst/>
          <a:cxnLst/>
          <a:rect l="0" t="0" r="0" b="0"/>
          <a:pathLst>
            <a:path>
              <a:moveTo>
                <a:pt x="0" y="0"/>
              </a:moveTo>
              <a:lnTo>
                <a:pt x="0" y="2909992"/>
              </a:lnTo>
              <a:lnTo>
                <a:pt x="179076" y="29099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0F9BA7-F133-4B09-BDFA-6819FF75FA49}">
      <dsp:nvSpPr>
        <dsp:cNvPr id="0" name=""/>
        <dsp:cNvSpPr/>
      </dsp:nvSpPr>
      <dsp:spPr>
        <a:xfrm>
          <a:off x="3782248" y="3360201"/>
          <a:ext cx="1432611" cy="89538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1,49€/Kg</a:t>
          </a:r>
          <a:endParaRPr lang="es-ES" sz="1400" kern="1200" dirty="0"/>
        </a:p>
      </dsp:txBody>
      <dsp:txXfrm>
        <a:off x="3808473" y="3386426"/>
        <a:ext cx="1380161" cy="84293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31957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56930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3718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2627852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4270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4005071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213460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9670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339114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68341A6-9D4A-4F06-8057-9F069C2A982B}" type="datetimeFigureOut">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1217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8341A6-9D4A-4F06-8057-9F069C2A982B}" type="datetimeFigureOut">
              <a:rPr lang="es-ES" smtClean="0"/>
              <a:t>15/05/2018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00652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8341A6-9D4A-4F06-8057-9F069C2A982B}" type="datetimeFigureOut">
              <a:rPr lang="es-ES" smtClean="0"/>
              <a:t>15/05/2018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40719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8341A6-9D4A-4F06-8057-9F069C2A982B}" type="datetimeFigureOut">
              <a:rPr lang="es-ES" smtClean="0"/>
              <a:t>15/05/2018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16109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341A6-9D4A-4F06-8057-9F069C2A982B}" type="datetimeFigureOut">
              <a:rPr lang="es-ES" smtClean="0"/>
              <a:t>15/05/2018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105255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341A6-9D4A-4F06-8057-9F069C2A982B}" type="datetimeFigureOut">
              <a:rPr lang="es-ES" smtClean="0"/>
              <a:t>15/05/2018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64103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68341A6-9D4A-4F06-8057-9F069C2A982B}" type="datetimeFigureOut">
              <a:rPr lang="es-ES" smtClean="0"/>
              <a:t>15/05/2018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1D90A07-608B-458E-AAC9-E1E88507C1B8}" type="slidenum">
              <a:rPr lang="es-ES" smtClean="0"/>
              <a:t>‹Nº›</a:t>
            </a:fld>
            <a:endParaRPr lang="es-ES"/>
          </a:p>
        </p:txBody>
      </p:sp>
    </p:spTree>
    <p:extLst>
      <p:ext uri="{BB962C8B-B14F-4D97-AF65-F5344CB8AC3E}">
        <p14:creationId xmlns:p14="http://schemas.microsoft.com/office/powerpoint/2010/main" val="283625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8341A6-9D4A-4F06-8057-9F069C2A982B}" type="datetimeFigureOut">
              <a:rPr lang="es-ES" smtClean="0"/>
              <a:t>15/05/2018</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D90A07-608B-458E-AAC9-E1E88507C1B8}" type="slidenum">
              <a:rPr lang="es-ES" smtClean="0"/>
              <a:t>‹Nº›</a:t>
            </a:fld>
            <a:endParaRPr lang="es-ES"/>
          </a:p>
        </p:txBody>
      </p:sp>
    </p:spTree>
    <p:extLst>
      <p:ext uri="{BB962C8B-B14F-4D97-AF65-F5344CB8AC3E}">
        <p14:creationId xmlns:p14="http://schemas.microsoft.com/office/powerpoint/2010/main" val="831692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5995" y="668740"/>
            <a:ext cx="7766936" cy="1024111"/>
          </a:xfrm>
        </p:spPr>
        <p:txBody>
          <a:bodyPr/>
          <a:lstStyle/>
          <a:p>
            <a:pPr algn="ctr"/>
            <a:r>
              <a:rPr lang="es-ES" sz="6600" dirty="0" smtClean="0"/>
              <a:t>Huerto ecológico</a:t>
            </a:r>
            <a:endParaRPr lang="es-ES" sz="6600" dirty="0"/>
          </a:p>
        </p:txBody>
      </p:sp>
      <p:sp>
        <p:nvSpPr>
          <p:cNvPr id="3" name="Subtítulo 2"/>
          <p:cNvSpPr>
            <a:spLocks noGrp="1"/>
          </p:cNvSpPr>
          <p:nvPr>
            <p:ph type="subTitle" idx="1"/>
          </p:nvPr>
        </p:nvSpPr>
        <p:spPr>
          <a:xfrm>
            <a:off x="1185995" y="5429017"/>
            <a:ext cx="7766936" cy="1096899"/>
          </a:xfrm>
        </p:spPr>
        <p:txBody>
          <a:bodyPr/>
          <a:lstStyle/>
          <a:p>
            <a:pPr algn="ctr"/>
            <a:r>
              <a:rPr lang="es-ES" dirty="0" smtClean="0"/>
              <a:t>Ángel Lobo Fernández</a:t>
            </a:r>
          </a:p>
          <a:p>
            <a:pPr algn="ctr"/>
            <a:r>
              <a:rPr lang="es-ES" dirty="0" smtClean="0"/>
              <a:t>Isaac del Valle Rodríguez</a:t>
            </a:r>
            <a:endParaRPr lang="es-ES" dirty="0"/>
          </a:p>
        </p:txBody>
      </p:sp>
      <p:pic>
        <p:nvPicPr>
          <p:cNvPr id="4" name="Imagen 3"/>
          <p:cNvPicPr>
            <a:picLocks noChangeAspect="1"/>
          </p:cNvPicPr>
          <p:nvPr/>
        </p:nvPicPr>
        <p:blipFill>
          <a:blip r:embed="rId2"/>
          <a:stretch>
            <a:fillRect/>
          </a:stretch>
        </p:blipFill>
        <p:spPr>
          <a:xfrm>
            <a:off x="1185995" y="2331601"/>
            <a:ext cx="3706378" cy="2457489"/>
          </a:xfrm>
          <a:prstGeom prst="rect">
            <a:avLst/>
          </a:prstGeom>
        </p:spPr>
      </p:pic>
      <p:pic>
        <p:nvPicPr>
          <p:cNvPr id="5" name="Imagen 4"/>
          <p:cNvPicPr>
            <a:picLocks noChangeAspect="1"/>
          </p:cNvPicPr>
          <p:nvPr/>
        </p:nvPicPr>
        <p:blipFill rotWithShape="1">
          <a:blip r:embed="rId3"/>
          <a:srcRect l="-14246" t="-556" r="17644" b="556"/>
          <a:stretch/>
        </p:blipFill>
        <p:spPr>
          <a:xfrm>
            <a:off x="4511081" y="2331601"/>
            <a:ext cx="4441850" cy="2456313"/>
          </a:xfrm>
          <a:prstGeom prst="rect">
            <a:avLst/>
          </a:prstGeom>
        </p:spPr>
      </p:pic>
    </p:spTree>
    <p:extLst>
      <p:ext uri="{BB962C8B-B14F-4D97-AF65-F5344CB8AC3E}">
        <p14:creationId xmlns:p14="http://schemas.microsoft.com/office/powerpoint/2010/main" val="666379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Receta de Patatas al horno con pimentón y ajo</a:t>
            </a:r>
            <a:br>
              <a:rPr lang="es-ES" b="1" dirty="0"/>
            </a:br>
            <a:endParaRPr lang="es-ES" dirty="0"/>
          </a:p>
        </p:txBody>
      </p:sp>
      <p:pic>
        <p:nvPicPr>
          <p:cNvPr id="2050" name="Picture 2" descr="Receta de Patatas al horno con pimentÃ³n y aj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08533" y="2529970"/>
            <a:ext cx="4253580" cy="2814452"/>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677334" y="2313625"/>
            <a:ext cx="3673642" cy="3416320"/>
          </a:xfrm>
          <a:prstGeom prst="rect">
            <a:avLst/>
          </a:prstGeom>
        </p:spPr>
        <p:txBody>
          <a:bodyPr wrap="square">
            <a:spAutoFit/>
          </a:bodyPr>
          <a:lstStyle/>
          <a:p>
            <a:r>
              <a:rPr lang="es-ES" dirty="0">
                <a:effectLst>
                  <a:outerShdw blurRad="38100" dist="38100" dir="2700000" algn="tl">
                    <a:srgbClr val="000000">
                      <a:alpha val="43137"/>
                    </a:srgbClr>
                  </a:outerShdw>
                </a:effectLst>
              </a:rPr>
              <a:t>INGREDIENTES</a:t>
            </a:r>
            <a:r>
              <a:rPr lang="es-ES" dirty="0" smtClean="0">
                <a:effectLst>
                  <a:outerShdw blurRad="38100" dist="38100" dir="2700000" algn="tl">
                    <a:srgbClr val="000000">
                      <a:alpha val="43137"/>
                    </a:srgbClr>
                  </a:outerShdw>
                </a:effectLst>
              </a:rPr>
              <a:t>:</a:t>
            </a:r>
          </a:p>
          <a:p>
            <a:pPr marL="285750" indent="-285750">
              <a:buFontTx/>
              <a:buChar char="-"/>
            </a:pPr>
            <a:r>
              <a:rPr lang="es-ES" dirty="0" smtClean="0"/>
              <a:t>1Kg de patatas</a:t>
            </a:r>
          </a:p>
          <a:p>
            <a:pPr marL="285750" indent="-285750">
              <a:buFontTx/>
              <a:buChar char="-"/>
            </a:pPr>
            <a:r>
              <a:rPr lang="es-ES" dirty="0" smtClean="0"/>
              <a:t>1 vaso pequeño de agua</a:t>
            </a:r>
          </a:p>
          <a:p>
            <a:pPr marL="285750" indent="-285750">
              <a:buFontTx/>
              <a:buChar char="-"/>
            </a:pPr>
            <a:r>
              <a:rPr lang="es-ES" dirty="0" smtClean="0"/>
              <a:t>1 vaso pequeño de vino blanco</a:t>
            </a:r>
          </a:p>
          <a:p>
            <a:pPr marL="285750" indent="-285750">
              <a:buFontTx/>
              <a:buChar char="-"/>
            </a:pPr>
            <a:r>
              <a:rPr lang="es-ES" dirty="0" smtClean="0"/>
              <a:t>1 cucharada postre de ajo molido</a:t>
            </a:r>
          </a:p>
          <a:p>
            <a:pPr marL="285750" indent="-285750">
              <a:buFontTx/>
              <a:buChar char="-"/>
            </a:pPr>
            <a:r>
              <a:rPr lang="es-ES" dirty="0" smtClean="0"/>
              <a:t>1 cucharada postre de pimentón dulce o picante</a:t>
            </a:r>
          </a:p>
          <a:p>
            <a:pPr marL="285750" indent="-285750">
              <a:buFontTx/>
              <a:buChar char="-"/>
            </a:pPr>
            <a:r>
              <a:rPr lang="es-ES" dirty="0" smtClean="0"/>
              <a:t>1 cucharada postre de orégano</a:t>
            </a:r>
          </a:p>
          <a:p>
            <a:pPr marL="285750" indent="-285750">
              <a:buFontTx/>
              <a:buChar char="-"/>
            </a:pPr>
            <a:r>
              <a:rPr lang="es-ES" dirty="0" smtClean="0"/>
              <a:t>1 chorro de aceite</a:t>
            </a:r>
          </a:p>
          <a:p>
            <a:pPr marL="285750" indent="-285750">
              <a:buFontTx/>
              <a:buChar char="-"/>
            </a:pPr>
            <a:r>
              <a:rPr lang="es-ES" dirty="0" smtClean="0"/>
              <a:t>1 pizca de sal</a:t>
            </a:r>
          </a:p>
          <a:p>
            <a:pPr marL="285750" indent="-285750">
              <a:buFontTx/>
              <a:buChar char="-"/>
            </a:pPr>
            <a:endParaRPr lang="es-E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288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Pasos a seguir para hacer esta receta:</a:t>
            </a:r>
            <a:br>
              <a:rPr lang="es-ES" b="1" dirty="0" smtClean="0"/>
            </a:br>
            <a:r>
              <a:rPr lang="es-ES" b="1" dirty="0" smtClean="0"/>
              <a:t/>
            </a:r>
            <a:br>
              <a:rPr lang="es-ES" b="1" dirty="0" smtClean="0"/>
            </a:br>
            <a:endParaRPr lang="es-ES" dirty="0"/>
          </a:p>
        </p:txBody>
      </p:sp>
      <p:sp>
        <p:nvSpPr>
          <p:cNvPr id="3" name="Marcador de contenido 2"/>
          <p:cNvSpPr>
            <a:spLocks noGrp="1"/>
          </p:cNvSpPr>
          <p:nvPr>
            <p:ph idx="1"/>
          </p:nvPr>
        </p:nvSpPr>
        <p:spPr/>
        <p:txBody>
          <a:bodyPr>
            <a:normAutofit fontScale="92500" lnSpcReduction="20000"/>
          </a:bodyPr>
          <a:lstStyle/>
          <a:p>
            <a:r>
              <a:rPr lang="es-ES" dirty="0" smtClean="0"/>
              <a:t>1. En </a:t>
            </a:r>
            <a:r>
              <a:rPr lang="es-ES" dirty="0"/>
              <a:t>un bol ponemos un vaso de agua, otro de vino blanco y el chorro de aceite</a:t>
            </a:r>
            <a:r>
              <a:rPr lang="es-ES" dirty="0" smtClean="0"/>
              <a:t>.</a:t>
            </a:r>
          </a:p>
          <a:p>
            <a:r>
              <a:rPr lang="es-ES" dirty="0" smtClean="0"/>
              <a:t>2. </a:t>
            </a:r>
            <a:r>
              <a:rPr lang="es-ES" dirty="0"/>
              <a:t>Acto seguido, añadimos el pimentón dulce o picante o los dos. Lo removemos bien para preparar el aliño de las patatas asadas al horno</a:t>
            </a:r>
            <a:r>
              <a:rPr lang="es-ES" dirty="0" smtClean="0"/>
              <a:t>.</a:t>
            </a:r>
          </a:p>
          <a:p>
            <a:r>
              <a:rPr lang="es-ES" dirty="0"/>
              <a:t>3. </a:t>
            </a:r>
            <a:r>
              <a:rPr lang="es-ES" dirty="0" smtClean="0"/>
              <a:t>Terminamos </a:t>
            </a:r>
            <a:r>
              <a:rPr lang="es-ES" dirty="0"/>
              <a:t>poniendo el ajo molido y el orégano y una pizca de sal</a:t>
            </a:r>
            <a:r>
              <a:rPr lang="es-ES" dirty="0" smtClean="0"/>
              <a:t>.</a:t>
            </a:r>
          </a:p>
          <a:p>
            <a:r>
              <a:rPr lang="es-ES" dirty="0" smtClean="0"/>
              <a:t>4. Pelamos </a:t>
            </a:r>
            <a:r>
              <a:rPr lang="es-ES" dirty="0"/>
              <a:t>y cortamos las patatas, y las echamos en el bol con la mezcla de especias</a:t>
            </a:r>
            <a:r>
              <a:rPr lang="es-ES" dirty="0" smtClean="0"/>
              <a:t>.</a:t>
            </a:r>
          </a:p>
          <a:p>
            <a:r>
              <a:rPr lang="es-ES" dirty="0" smtClean="0"/>
              <a:t>5. </a:t>
            </a:r>
            <a:r>
              <a:rPr lang="es-ES" dirty="0"/>
              <a:t>Removemos bien. Las dejamos</a:t>
            </a:r>
            <a:r>
              <a:rPr lang="es-ES" b="1" dirty="0"/>
              <a:t> </a:t>
            </a:r>
            <a:r>
              <a:rPr lang="es-ES" dirty="0"/>
              <a:t>reposar unos 30-60 minutos, removiendo de vez en cuando para que las patatas aliñadas con pimentón absorban bien los aromas</a:t>
            </a:r>
            <a:r>
              <a:rPr lang="es-ES" dirty="0" smtClean="0"/>
              <a:t>.</a:t>
            </a:r>
          </a:p>
          <a:p>
            <a:r>
              <a:rPr lang="es-ES" dirty="0"/>
              <a:t>6. </a:t>
            </a:r>
            <a:br>
              <a:rPr lang="es-ES" dirty="0"/>
            </a:br>
            <a:r>
              <a:rPr lang="es-ES" dirty="0"/>
              <a:t>Ponemos todo en una bandeja para el horno e introducimos las patatas con pimentón y ajo al horno a 180 ºC hasta que queden tiernas y doradas</a:t>
            </a:r>
            <a:r>
              <a:rPr lang="es-ES" dirty="0" smtClean="0"/>
              <a:t>.</a:t>
            </a:r>
          </a:p>
          <a:p>
            <a:r>
              <a:rPr lang="es-ES" dirty="0" smtClean="0"/>
              <a:t>7. </a:t>
            </a:r>
            <a:r>
              <a:rPr lang="es-ES" dirty="0"/>
              <a:t>Cuando estén, ¡las sacamos y listas para comer! Como decíamos, esta receta de patatas al horno con pimentón y ajo es perfecta para acompañar cualquier </a:t>
            </a:r>
            <a:r>
              <a:rPr lang="es-ES" dirty="0" smtClean="0"/>
              <a:t>plato</a:t>
            </a:r>
            <a:r>
              <a:rPr lang="es-ES" dirty="0"/>
              <a:t>.</a:t>
            </a:r>
            <a:endParaRPr lang="es-ES" dirty="0" smtClean="0"/>
          </a:p>
          <a:p>
            <a:endParaRPr lang="es-ES" dirty="0"/>
          </a:p>
        </p:txBody>
      </p:sp>
    </p:spTree>
    <p:extLst>
      <p:ext uri="{BB962C8B-B14F-4D97-AF65-F5344CB8AC3E}">
        <p14:creationId xmlns:p14="http://schemas.microsoft.com/office/powerpoint/2010/main" val="12223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Cómo vender nuestro producto</a:t>
            </a:r>
            <a:endParaRPr lang="es-ES" dirty="0"/>
          </a:p>
        </p:txBody>
      </p:sp>
      <p:sp>
        <p:nvSpPr>
          <p:cNvPr id="3" name="Marcador de contenido 2"/>
          <p:cNvSpPr>
            <a:spLocks noGrp="1"/>
          </p:cNvSpPr>
          <p:nvPr>
            <p:ph idx="1"/>
          </p:nvPr>
        </p:nvSpPr>
        <p:spPr/>
        <p:txBody>
          <a:bodyPr/>
          <a:lstStyle/>
          <a:p>
            <a:pPr marL="0" indent="0">
              <a:buNone/>
            </a:pPr>
            <a:r>
              <a:rPr lang="es-ES" dirty="0" smtClean="0"/>
              <a:t>Para vender nuestro producto  nos vamos a basar en los siguientes aspectos:</a:t>
            </a:r>
          </a:p>
          <a:p>
            <a:pPr marL="0" indent="0">
              <a:buNone/>
            </a:pPr>
            <a:r>
              <a:rPr lang="es-ES" dirty="0" smtClean="0"/>
              <a:t>1- La conciencia ecológica: nos beneficiaremos de la moda por la creencia ecológica, que pondremos en conocimiento de los consumidores a través de la información de nuestros productos</a:t>
            </a:r>
          </a:p>
          <a:p>
            <a:pPr marL="0" indent="0">
              <a:buNone/>
            </a:pPr>
            <a:r>
              <a:rPr lang="es-ES" dirty="0" smtClean="0"/>
              <a:t>2- La ecopostura: esto se refiere a la actitud de los consumidores por la preferencia de los consumidores por los productos ecológicos, influidos por sus grupos de referencias.</a:t>
            </a:r>
          </a:p>
          <a:p>
            <a:pPr marL="0" indent="0">
              <a:buNone/>
            </a:pPr>
            <a:r>
              <a:rPr lang="es-ES" dirty="0" smtClean="0"/>
              <a:t>3. La ecoactividad: tenemos a nuestro favor la tendencia de actuar ecológicamente por parte de la mayoría de la población.</a:t>
            </a:r>
            <a:endParaRPr lang="es-ES" dirty="0"/>
          </a:p>
        </p:txBody>
      </p:sp>
    </p:spTree>
    <p:extLst>
      <p:ext uri="{BB962C8B-B14F-4D97-AF65-F5344CB8AC3E}">
        <p14:creationId xmlns:p14="http://schemas.microsoft.com/office/powerpoint/2010/main" val="92379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2051" y="590549"/>
            <a:ext cx="6479144" cy="1493095"/>
          </a:xfrm>
        </p:spPr>
        <p:txBody>
          <a:bodyPr/>
          <a:lstStyle/>
          <a:p>
            <a:r>
              <a:rPr lang="es-ES" dirty="0" smtClean="0"/>
              <a:t>Promociones para nuestros </a:t>
            </a:r>
            <a:endParaRPr lang="es-ES" dirty="0"/>
          </a:p>
        </p:txBody>
      </p:sp>
      <p:sp>
        <p:nvSpPr>
          <p:cNvPr id="3" name="Marcador de contenido 2"/>
          <p:cNvSpPr>
            <a:spLocks noGrp="1"/>
          </p:cNvSpPr>
          <p:nvPr>
            <p:ph idx="1"/>
          </p:nvPr>
        </p:nvSpPr>
        <p:spPr/>
        <p:txBody>
          <a:bodyPr/>
          <a:lstStyle/>
          <a:p>
            <a:r>
              <a:rPr lang="es-ES" dirty="0" smtClean="0"/>
              <a:t>Para promocionar nuestros tomates, vamos a realizar las siguientes actividades:</a:t>
            </a:r>
          </a:p>
          <a:p>
            <a:r>
              <a:rPr lang="es-ES" dirty="0" smtClean="0"/>
              <a:t>Vender los tomates a puerta fría</a:t>
            </a:r>
          </a:p>
          <a:p>
            <a:r>
              <a:rPr lang="es-ES" dirty="0" smtClean="0"/>
              <a:t>Exponer nuestros productos en mercadillos locales</a:t>
            </a:r>
          </a:p>
          <a:p>
            <a:r>
              <a:rPr lang="es-ES" dirty="0" smtClean="0"/>
              <a:t>Marcarlos como productos ecológicos</a:t>
            </a:r>
          </a:p>
          <a:p>
            <a:r>
              <a:rPr lang="es-ES" dirty="0" smtClean="0"/>
              <a:t>Realizar degustaciones</a:t>
            </a:r>
          </a:p>
          <a:p>
            <a:r>
              <a:rPr lang="es-ES" dirty="0" smtClean="0"/>
              <a:t>Haremos demostraciones de cómo plantar una tomatera correctamente.</a:t>
            </a:r>
          </a:p>
          <a:p>
            <a:endParaRPr lang="es-ES" dirty="0" smtClean="0"/>
          </a:p>
          <a:p>
            <a:endParaRPr lang="es-ES" dirty="0"/>
          </a:p>
        </p:txBody>
      </p:sp>
      <p:pic>
        <p:nvPicPr>
          <p:cNvPr id="3076" name="Picture 4" descr="Resultado de imagen de gif animado toma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680228" y="513604"/>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70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Promociones para nuestras  </a:t>
            </a:r>
            <a:endParaRPr lang="es-ES" dirty="0"/>
          </a:p>
        </p:txBody>
      </p:sp>
      <p:sp>
        <p:nvSpPr>
          <p:cNvPr id="3" name="Marcador de contenido 2"/>
          <p:cNvSpPr>
            <a:spLocks noGrp="1"/>
          </p:cNvSpPr>
          <p:nvPr>
            <p:ph idx="1"/>
          </p:nvPr>
        </p:nvSpPr>
        <p:spPr/>
        <p:txBody>
          <a:bodyPr/>
          <a:lstStyle/>
          <a:p>
            <a:r>
              <a:rPr lang="es-ES" dirty="0"/>
              <a:t>Para promocionar </a:t>
            </a:r>
            <a:r>
              <a:rPr lang="es-ES" dirty="0" smtClean="0"/>
              <a:t>nuestras patatas, </a:t>
            </a:r>
            <a:r>
              <a:rPr lang="es-ES" dirty="0"/>
              <a:t>vamos a realizar las siguientes actividades:</a:t>
            </a:r>
          </a:p>
          <a:p>
            <a:r>
              <a:rPr lang="es-ES" dirty="0" smtClean="0"/>
              <a:t>Ofreceremos nuestro producto a los restaurantes y fruterías locales.</a:t>
            </a:r>
          </a:p>
          <a:p>
            <a:r>
              <a:rPr lang="es-ES" dirty="0" smtClean="0"/>
              <a:t>Tendremos una oferta de lanzamiento de 1.49€/Kg de patatas en la primera semana.</a:t>
            </a:r>
          </a:p>
          <a:p>
            <a:r>
              <a:rPr lang="es-ES" dirty="0" smtClean="0"/>
              <a:t>Haremos visitas guiadas a nuestro huerto ecológico.</a:t>
            </a:r>
          </a:p>
          <a:p>
            <a:r>
              <a:rPr lang="es-ES" dirty="0" smtClean="0"/>
              <a:t>Ofreceremos charlas a colegios para concienciar a los más pequeños de la importancia de los productos ecológicos.</a:t>
            </a:r>
            <a:endParaRPr lang="es-ES" dirty="0"/>
          </a:p>
        </p:txBody>
      </p:sp>
      <p:sp>
        <p:nvSpPr>
          <p:cNvPr id="4" name="AutoShape 4" descr="Resultado de imagen de gif animado patata"/>
          <p:cNvSpPr>
            <a:spLocks noChangeAspect="1" noChangeArrowheads="1"/>
          </p:cNvSpPr>
          <p:nvPr/>
        </p:nvSpPr>
        <p:spPr bwMode="auto">
          <a:xfrm>
            <a:off x="524934" y="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6" descr="Resultado de imagen de gif animado patat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4104" name="Picture 8" descr="Resultado de imagen de gif animado patat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15430" y="304801"/>
            <a:ext cx="1140963" cy="1306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53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Fijación de precio</a:t>
            </a:r>
            <a:endParaRPr lang="es-ES" dirty="0"/>
          </a:p>
        </p:txBody>
      </p:sp>
      <p:sp>
        <p:nvSpPr>
          <p:cNvPr id="3" name="Marcador de contenido 2"/>
          <p:cNvSpPr>
            <a:spLocks noGrp="1"/>
          </p:cNvSpPr>
          <p:nvPr>
            <p:ph idx="1"/>
          </p:nvPr>
        </p:nvSpPr>
        <p:spPr>
          <a:xfrm>
            <a:off x="677334" y="1491849"/>
            <a:ext cx="8596668" cy="664497"/>
          </a:xfrm>
        </p:spPr>
        <p:txBody>
          <a:bodyPr/>
          <a:lstStyle/>
          <a:p>
            <a:pPr marL="0" indent="0">
              <a:buNone/>
            </a:pPr>
            <a:r>
              <a:rPr lang="es-ES" dirty="0" smtClean="0"/>
              <a:t>Para fijar el precio de nuestros productos nos hemos basado en:</a:t>
            </a:r>
          </a:p>
          <a:p>
            <a:pPr marL="0" indent="0">
              <a:buNone/>
            </a:pPr>
            <a:endParaRPr lang="es-ES" dirty="0"/>
          </a:p>
        </p:txBody>
      </p:sp>
      <p:graphicFrame>
        <p:nvGraphicFramePr>
          <p:cNvPr id="5" name="Diagrama 4"/>
          <p:cNvGraphicFramePr/>
          <p:nvPr>
            <p:extLst>
              <p:ext uri="{D42A27DB-BD31-4B8C-83A1-F6EECF244321}">
                <p14:modId xmlns:p14="http://schemas.microsoft.com/office/powerpoint/2010/main" val="2901879679"/>
              </p:ext>
            </p:extLst>
          </p:nvPr>
        </p:nvGraphicFramePr>
        <p:xfrm>
          <a:off x="1924635" y="2156346"/>
          <a:ext cx="6400500" cy="4258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038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69774"/>
            <a:ext cx="8596668" cy="1320800"/>
          </a:xfrm>
        </p:spPr>
        <p:txBody>
          <a:bodyPr/>
          <a:lstStyle/>
          <a:p>
            <a:r>
              <a:rPr lang="es-ES" dirty="0" smtClean="0"/>
              <a:t>Introducción del huerto ecológico</a:t>
            </a:r>
            <a:endParaRPr lang="es-ES" dirty="0"/>
          </a:p>
        </p:txBody>
      </p:sp>
      <p:sp>
        <p:nvSpPr>
          <p:cNvPr id="3" name="Marcador de contenido 2"/>
          <p:cNvSpPr>
            <a:spLocks noGrp="1"/>
          </p:cNvSpPr>
          <p:nvPr>
            <p:ph idx="1"/>
          </p:nvPr>
        </p:nvSpPr>
        <p:spPr>
          <a:xfrm>
            <a:off x="677334" y="1327024"/>
            <a:ext cx="6992708" cy="5147085"/>
          </a:xfrm>
        </p:spPr>
        <p:txBody>
          <a:bodyPr>
            <a:normAutofit/>
          </a:bodyPr>
          <a:lstStyle/>
          <a:p>
            <a:r>
              <a:rPr lang="es-ES" dirty="0" smtClean="0"/>
              <a:t>Esta iniciativa comenzó en el año 2013 en el I.E.S San Sebastián, buscando alguna manera de fomentar el estudio y el buen comportamiento de los alumnos. Todo esto preocupándonos por los productos ecológicos. Los alumnos tendrán horas disponibles para realizar dicha actividad en las horas de tutoría y ciencias naturales, teniendo que sacar buenas notas y llevar las tareas realizadas para poder realizar dicha actividad.</a:t>
            </a:r>
          </a:p>
          <a:p>
            <a:r>
              <a:rPr lang="es-ES" dirty="0" smtClean="0"/>
              <a:t>Este proyecto dividirá la parcela del parque Moret cedida por el ayuntamiento de Huelva en subparcelas, dividiendo cada espacio en grupos de cuatro alumnos, los cuales serán los responsables de su parcela y su cuidado.</a:t>
            </a:r>
          </a:p>
          <a:p>
            <a:r>
              <a:rPr lang="es-ES" dirty="0" smtClean="0"/>
              <a:t>Algunos de los objetivos de esta iniciativa son:</a:t>
            </a:r>
          </a:p>
          <a:p>
            <a:pPr marL="0" indent="0">
              <a:buNone/>
            </a:pPr>
            <a:r>
              <a:rPr lang="es-ES" dirty="0"/>
              <a:t>	</a:t>
            </a:r>
            <a:r>
              <a:rPr lang="es-ES" dirty="0" smtClean="0"/>
              <a:t>Mejorar la relación alumno-profesor y alumno-alumno.</a:t>
            </a:r>
          </a:p>
          <a:p>
            <a:pPr marL="0" indent="0">
              <a:buNone/>
            </a:pPr>
            <a:r>
              <a:rPr lang="es-ES" dirty="0"/>
              <a:t>	</a:t>
            </a:r>
            <a:r>
              <a:rPr lang="es-ES" dirty="0" smtClean="0"/>
              <a:t>Potenciar la autoestima del alumno.</a:t>
            </a:r>
          </a:p>
          <a:p>
            <a:pPr marL="0" indent="0">
              <a:buNone/>
            </a:pPr>
            <a:r>
              <a:rPr lang="es-ES" dirty="0"/>
              <a:t>	</a:t>
            </a:r>
            <a:r>
              <a:rPr lang="es-ES" dirty="0" smtClean="0"/>
              <a:t>Desarrollar técnicas que disminuya el fracaso escolar.</a:t>
            </a:r>
          </a:p>
        </p:txBody>
      </p:sp>
      <p:pic>
        <p:nvPicPr>
          <p:cNvPr id="5122" name="Picture 2" descr="https://1.bp.blogspot.com/-WY-U5tdJW9A/WvRfoKOC2HI/AAAAAAAAGrM/UFG0H7wyFxILNXK_CucA27flc8UB1LseACK4BGAYYCw/s320/KYKJ84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0088" y="4553605"/>
            <a:ext cx="3048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2.bp.blogspot.com/-Cuh7WIaRfYc/WvRcZ3kEfwI/AAAAAAAAGng/ow4iuK_ChUsni27Iku2n76wStES_zfMOwCK4BGAYYCw/s400/IMG_969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0088" y="1591106"/>
            <a:ext cx="2817914" cy="2113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24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Nuestra especialidad:</a:t>
            </a:r>
            <a:endParaRPr lang="es-ES" dirty="0"/>
          </a:p>
        </p:txBody>
      </p:sp>
      <p:sp>
        <p:nvSpPr>
          <p:cNvPr id="3" name="Marcador de contenido 2"/>
          <p:cNvSpPr>
            <a:spLocks noGrp="1"/>
          </p:cNvSpPr>
          <p:nvPr>
            <p:ph idx="1"/>
          </p:nvPr>
        </p:nvSpPr>
        <p:spPr/>
        <p:txBody>
          <a:bodyPr>
            <a:normAutofit/>
          </a:bodyPr>
          <a:lstStyle/>
          <a:p>
            <a:pPr marL="0" indent="0">
              <a:buNone/>
            </a:pPr>
            <a:r>
              <a:rPr lang="es-ES" dirty="0" smtClean="0"/>
              <a:t>En nuestro huerto, nos especializamos en tomates y patatas ecológicas.</a:t>
            </a:r>
          </a:p>
          <a:p>
            <a:pPr marL="0" indent="0">
              <a:buNone/>
            </a:pPr>
            <a:r>
              <a:rPr lang="es-ES" dirty="0"/>
              <a:t>	</a:t>
            </a:r>
          </a:p>
        </p:txBody>
      </p:sp>
      <p:pic>
        <p:nvPicPr>
          <p:cNvPr id="4" name="Imagen 3"/>
          <p:cNvPicPr>
            <a:picLocks noChangeAspect="1"/>
          </p:cNvPicPr>
          <p:nvPr/>
        </p:nvPicPr>
        <p:blipFill>
          <a:blip r:embed="rId2"/>
          <a:stretch>
            <a:fillRect/>
          </a:stretch>
        </p:blipFill>
        <p:spPr>
          <a:xfrm>
            <a:off x="1055455" y="2995410"/>
            <a:ext cx="3542092" cy="3542092"/>
          </a:xfrm>
          <a:prstGeom prst="rect">
            <a:avLst/>
          </a:prstGeom>
        </p:spPr>
      </p:pic>
      <p:pic>
        <p:nvPicPr>
          <p:cNvPr id="1026" name="Picture 2" descr="Resultado de imagen de tomates ecologic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8700" y="3201473"/>
            <a:ext cx="3253932" cy="2163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35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Características de las patatas</a:t>
            </a:r>
            <a:endParaRPr lang="es-ES" dirty="0"/>
          </a:p>
        </p:txBody>
      </p:sp>
      <p:sp>
        <p:nvSpPr>
          <p:cNvPr id="3" name="Marcador de contenido 2"/>
          <p:cNvSpPr>
            <a:spLocks noGrp="1"/>
          </p:cNvSpPr>
          <p:nvPr>
            <p:ph idx="1"/>
          </p:nvPr>
        </p:nvSpPr>
        <p:spPr>
          <a:xfrm>
            <a:off x="677334" y="1270000"/>
            <a:ext cx="8596668" cy="3880773"/>
          </a:xfrm>
        </p:spPr>
        <p:txBody>
          <a:bodyPr/>
          <a:lstStyle/>
          <a:p>
            <a:pPr marL="0" indent="0">
              <a:buNone/>
            </a:pPr>
            <a:endParaRPr lang="es-ES" dirty="0" smtClean="0"/>
          </a:p>
          <a:p>
            <a:r>
              <a:rPr lang="es-ES" dirty="0" smtClean="0"/>
              <a:t>Más del 80% de agua.</a:t>
            </a:r>
          </a:p>
          <a:p>
            <a:r>
              <a:rPr lang="es-ES" dirty="0" smtClean="0"/>
              <a:t>Su </a:t>
            </a:r>
            <a:r>
              <a:rPr lang="es-ES" dirty="0"/>
              <a:t>cáscara es rica en vitamina C.</a:t>
            </a:r>
          </a:p>
          <a:p>
            <a:r>
              <a:rPr lang="es-ES" dirty="0"/>
              <a:t>Alto contenido de vitaminas A, B (B2, B6, B11) H y K.</a:t>
            </a:r>
          </a:p>
          <a:p>
            <a:r>
              <a:rPr lang="es-ES" dirty="0"/>
              <a:t>Contiene potasio, magnesio, zinc, fósforo, hierro y antioxidantes que retrasan el envejecimiento celular.</a:t>
            </a:r>
          </a:p>
          <a:p>
            <a:r>
              <a:rPr lang="es-ES" dirty="0"/>
              <a:t>Un alimento muy bajo en sodio.</a:t>
            </a:r>
          </a:p>
          <a:p>
            <a:r>
              <a:rPr lang="es-ES" dirty="0"/>
              <a:t>Constituyendo un gran fuente de energía</a:t>
            </a:r>
            <a:r>
              <a:rPr lang="es-ES" dirty="0" smtClean="0"/>
              <a:t>.</a:t>
            </a:r>
          </a:p>
          <a:p>
            <a:r>
              <a:rPr lang="es-ES" dirty="0"/>
              <a:t>Tiene un </a:t>
            </a:r>
            <a:r>
              <a:rPr lang="es-ES" b="1" dirty="0"/>
              <a:t>alto poder cicatrizant</a:t>
            </a:r>
            <a:r>
              <a:rPr lang="es-ES" dirty="0"/>
              <a:t>e en </a:t>
            </a:r>
            <a:r>
              <a:rPr lang="es-ES" b="1" dirty="0"/>
              <a:t>cortes y arañazos</a:t>
            </a:r>
            <a:r>
              <a:rPr lang="es-ES" dirty="0"/>
              <a:t>.</a:t>
            </a:r>
          </a:p>
          <a:p>
            <a:endParaRPr lang="es-ES" dirty="0"/>
          </a:p>
        </p:txBody>
      </p:sp>
      <p:sp>
        <p:nvSpPr>
          <p:cNvPr id="4" name="AutoShape 2" descr="Resultado de imagen de patata ecolog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148" name="Picture 4" descr="Resultado de imagen de patata ecolog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7515" y="4911113"/>
            <a:ext cx="2696807" cy="180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70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Características de los tomates</a:t>
            </a:r>
            <a:endParaRPr lang="es-ES" dirty="0"/>
          </a:p>
        </p:txBody>
      </p:sp>
      <p:sp>
        <p:nvSpPr>
          <p:cNvPr id="3" name="Marcador de contenido 2"/>
          <p:cNvSpPr>
            <a:spLocks noGrp="1"/>
          </p:cNvSpPr>
          <p:nvPr>
            <p:ph idx="1"/>
          </p:nvPr>
        </p:nvSpPr>
        <p:spPr>
          <a:xfrm>
            <a:off x="677334" y="1614678"/>
            <a:ext cx="8596668" cy="3880773"/>
          </a:xfrm>
        </p:spPr>
        <p:txBody>
          <a:bodyPr/>
          <a:lstStyle/>
          <a:p>
            <a:r>
              <a:rPr lang="es-ES" dirty="0" smtClean="0"/>
              <a:t>Es una fuente natural de vitaminas como: A, B1, B2, B3, B6, C, K y E.</a:t>
            </a:r>
          </a:p>
          <a:p>
            <a:r>
              <a:rPr lang="es-ES" dirty="0" smtClean="0"/>
              <a:t>También es una fuente de minerales: potasio, fósforo, calcio, magnesio e hierro.</a:t>
            </a:r>
          </a:p>
          <a:p>
            <a:r>
              <a:rPr lang="es-ES" dirty="0"/>
              <a:t>B</a:t>
            </a:r>
            <a:r>
              <a:rPr lang="es-ES" dirty="0" smtClean="0"/>
              <a:t>eneficios: es remineralizante, vitamizante, energizante y equilibrante celular, cualidades que podrían prevenir la formación de tumores.</a:t>
            </a:r>
          </a:p>
          <a:p>
            <a:r>
              <a:rPr lang="es-ES" dirty="0" smtClean="0"/>
              <a:t>Ayuda a alcanilizar y purificar la sangre</a:t>
            </a:r>
          </a:p>
          <a:p>
            <a:r>
              <a:rPr lang="es-ES" dirty="0" smtClean="0"/>
              <a:t>Tiene muy pocas calorías por porción</a:t>
            </a:r>
          </a:p>
          <a:p>
            <a:endParaRPr lang="es-ES" dirty="0"/>
          </a:p>
        </p:txBody>
      </p:sp>
      <p:pic>
        <p:nvPicPr>
          <p:cNvPr id="7170" name="Picture 2" descr="Resultado de imagen de tomates ecologic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151" y="4761055"/>
            <a:ext cx="291465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37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En qué nos diferenciamos, las patatas</a:t>
            </a: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00264035"/>
              </p:ext>
            </p:extLst>
          </p:nvPr>
        </p:nvGraphicFramePr>
        <p:xfrm>
          <a:off x="1081824" y="1930400"/>
          <a:ext cx="7639095" cy="4047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148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9221" y="868907"/>
            <a:ext cx="8596668" cy="1320800"/>
          </a:xfrm>
        </p:spPr>
        <p:txBody>
          <a:bodyPr/>
          <a:lstStyle/>
          <a:p>
            <a:r>
              <a:rPr lang="es-ES" dirty="0" smtClean="0"/>
              <a:t>En qué nos diferenciamos, los tomates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72961653"/>
              </p:ext>
            </p:extLst>
          </p:nvPr>
        </p:nvGraphicFramePr>
        <p:xfrm>
          <a:off x="997346" y="2189707"/>
          <a:ext cx="8120418" cy="3643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0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smtClean="0"/>
              <a:t>Receta de gazpacho andaluz</a:t>
            </a:r>
            <a:endParaRPr lang="es-ES" b="1" dirty="0"/>
          </a:p>
        </p:txBody>
      </p:sp>
      <p:sp>
        <p:nvSpPr>
          <p:cNvPr id="4" name="Rectángulo 3"/>
          <p:cNvSpPr/>
          <p:nvPr/>
        </p:nvSpPr>
        <p:spPr>
          <a:xfrm>
            <a:off x="473160" y="2253803"/>
            <a:ext cx="4871573" cy="3139321"/>
          </a:xfrm>
          <a:prstGeom prst="rect">
            <a:avLst/>
          </a:prstGeom>
        </p:spPr>
        <p:txBody>
          <a:bodyPr wrap="square">
            <a:spAutoFit/>
          </a:bodyPr>
          <a:lstStyle/>
          <a:p>
            <a:r>
              <a:rPr lang="es-ES" dirty="0"/>
              <a:t> </a:t>
            </a:r>
            <a:r>
              <a:rPr lang="es-ES" dirty="0" smtClean="0"/>
              <a:t>    </a:t>
            </a:r>
            <a:r>
              <a:rPr lang="es-ES" dirty="0" smtClean="0">
                <a:effectLst>
                  <a:outerShdw blurRad="38100" dist="38100" dir="2700000" algn="tl">
                    <a:srgbClr val="000000">
                      <a:alpha val="43137"/>
                    </a:srgbClr>
                  </a:outerShdw>
                </a:effectLst>
              </a:rPr>
              <a:t>INGREDIENTES:</a:t>
            </a:r>
          </a:p>
          <a:p>
            <a:r>
              <a:rPr lang="es-ES" dirty="0" smtClean="0"/>
              <a:t>- 1/2 </a:t>
            </a:r>
            <a:r>
              <a:rPr lang="es-ES" dirty="0"/>
              <a:t>kilo de tomate maduro.</a:t>
            </a:r>
          </a:p>
          <a:p>
            <a:r>
              <a:rPr lang="es-ES" dirty="0" smtClean="0"/>
              <a:t>- 1/2 </a:t>
            </a:r>
            <a:r>
              <a:rPr lang="es-ES" dirty="0"/>
              <a:t>pimiento verde.</a:t>
            </a:r>
          </a:p>
          <a:p>
            <a:r>
              <a:rPr lang="es-ES" dirty="0" smtClean="0"/>
              <a:t>- 1 </a:t>
            </a:r>
            <a:r>
              <a:rPr lang="es-ES" dirty="0"/>
              <a:t>diente de ajo.</a:t>
            </a:r>
          </a:p>
          <a:p>
            <a:r>
              <a:rPr lang="es-ES" dirty="0" smtClean="0"/>
              <a:t>- 1/2 </a:t>
            </a:r>
            <a:r>
              <a:rPr lang="es-ES" dirty="0"/>
              <a:t>pepino.</a:t>
            </a:r>
          </a:p>
          <a:p>
            <a:r>
              <a:rPr lang="es-ES" dirty="0" smtClean="0"/>
              <a:t>- 1 </a:t>
            </a:r>
            <a:r>
              <a:rPr lang="es-ES" dirty="0"/>
              <a:t>dl de aceite de oliva.</a:t>
            </a:r>
          </a:p>
          <a:p>
            <a:r>
              <a:rPr lang="es-ES" dirty="0" smtClean="0"/>
              <a:t>- 4 </a:t>
            </a:r>
            <a:r>
              <a:rPr lang="es-ES" dirty="0"/>
              <a:t>cucharadas de vinagre de vino.</a:t>
            </a:r>
          </a:p>
          <a:p>
            <a:r>
              <a:rPr lang="es-ES" dirty="0" smtClean="0"/>
              <a:t>- 1 </a:t>
            </a:r>
            <a:r>
              <a:rPr lang="es-ES" dirty="0"/>
              <a:t>rebanada de pan blanco (si no dispones </a:t>
            </a:r>
            <a:r>
              <a:rPr lang="es-ES" dirty="0" smtClean="0"/>
              <a:t>   de </a:t>
            </a:r>
            <a:r>
              <a:rPr lang="es-ES" dirty="0"/>
              <a:t>pan blanco usa pan de molde)</a:t>
            </a:r>
          </a:p>
          <a:p>
            <a:r>
              <a:rPr lang="es-ES" dirty="0"/>
              <a:t>sal fina.</a:t>
            </a:r>
          </a:p>
          <a:p>
            <a:endParaRPr lang="es-ES" dirty="0" smtClean="0"/>
          </a:p>
        </p:txBody>
      </p:sp>
      <p:pic>
        <p:nvPicPr>
          <p:cNvPr id="1028" name="Picture 4" descr="Resultado de imagen de gazpacho andalu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5551" y="2253803"/>
            <a:ext cx="4346180" cy="2602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35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Pasos a seguir para hacer esta receta:</a:t>
            </a:r>
            <a:endParaRPr lang="es-ES" dirty="0"/>
          </a:p>
        </p:txBody>
      </p:sp>
      <p:sp>
        <p:nvSpPr>
          <p:cNvPr id="3" name="Marcador de contenido 2"/>
          <p:cNvSpPr>
            <a:spLocks noGrp="1"/>
          </p:cNvSpPr>
          <p:nvPr>
            <p:ph idx="1"/>
          </p:nvPr>
        </p:nvSpPr>
        <p:spPr/>
        <p:txBody>
          <a:bodyPr/>
          <a:lstStyle/>
          <a:p>
            <a:r>
              <a:rPr lang="es-ES" dirty="0"/>
              <a:t>Escalda y </a:t>
            </a:r>
            <a:r>
              <a:rPr lang="es-ES" b="1" dirty="0"/>
              <a:t>pela los tomates e introduce en el vaso de la batidora, añade el pepino pelado y troceado, el pimiento, el ajo y el pan remojado en agua. Tritura</a:t>
            </a:r>
            <a:r>
              <a:rPr lang="es-ES" dirty="0"/>
              <a:t> durante unos segundos y añade la sal, el vinagre y el aceite probando para rectificar si fuera preciso</a:t>
            </a:r>
            <a:r>
              <a:rPr lang="es-ES" dirty="0" smtClean="0"/>
              <a:t>. </a:t>
            </a:r>
            <a:endParaRPr lang="es-ES" dirty="0"/>
          </a:p>
          <a:p>
            <a:r>
              <a:rPr lang="es-ES" dirty="0" smtClean="0"/>
              <a:t>Pasa </a:t>
            </a:r>
            <a:r>
              <a:rPr lang="es-ES" dirty="0"/>
              <a:t>por </a:t>
            </a:r>
            <a:r>
              <a:rPr lang="es-ES" dirty="0" smtClean="0"/>
              <a:t>un colador a </a:t>
            </a:r>
            <a:r>
              <a:rPr lang="es-ES" dirty="0"/>
              <a:t>una sopera y deja enfriar durante una hora</a:t>
            </a:r>
            <a:r>
              <a:rPr lang="es-ES" dirty="0" smtClean="0"/>
              <a:t>.</a:t>
            </a:r>
          </a:p>
          <a:p>
            <a:r>
              <a:rPr lang="es-ES" b="1" dirty="0"/>
              <a:t>Sirve el gazpacho andaluz</a:t>
            </a:r>
            <a:r>
              <a:rPr lang="es-ES" dirty="0"/>
              <a:t> en tazas individuales </a:t>
            </a:r>
            <a:r>
              <a:rPr lang="es-ES" b="1" dirty="0"/>
              <a:t>acompañando con una guarnición de dados de pan, de pepino, de cebolla, de tomate y de huevo duro</a:t>
            </a:r>
            <a:r>
              <a:rPr lang="es-ES" dirty="0"/>
              <a:t>.</a:t>
            </a:r>
            <a:endParaRPr lang="es-ES" dirty="0"/>
          </a:p>
        </p:txBody>
      </p:sp>
    </p:spTree>
    <p:extLst>
      <p:ext uri="{BB962C8B-B14F-4D97-AF65-F5344CB8AC3E}">
        <p14:creationId xmlns:p14="http://schemas.microsoft.com/office/powerpoint/2010/main" val="3055079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178</TotalTime>
  <Words>800</Words>
  <Application>Microsoft Office PowerPoint</Application>
  <PresentationFormat>Panorámica</PresentationFormat>
  <Paragraphs>107</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Trebuchet MS</vt:lpstr>
      <vt:lpstr>Wingdings 3</vt:lpstr>
      <vt:lpstr>Faceta</vt:lpstr>
      <vt:lpstr>Huerto ecológico</vt:lpstr>
      <vt:lpstr>Introducción del huerto ecológico</vt:lpstr>
      <vt:lpstr>Nuestra especialidad:</vt:lpstr>
      <vt:lpstr>Características de las patatas</vt:lpstr>
      <vt:lpstr>Características de los tomates</vt:lpstr>
      <vt:lpstr>En qué nos diferenciamos, las patatas</vt:lpstr>
      <vt:lpstr>En qué nos diferenciamos, los tomates</vt:lpstr>
      <vt:lpstr>Receta de gazpacho andaluz</vt:lpstr>
      <vt:lpstr>Pasos a seguir para hacer esta receta:</vt:lpstr>
      <vt:lpstr>Receta de Patatas al horno con pimentón y ajo </vt:lpstr>
      <vt:lpstr>Pasos a seguir para hacer esta receta:  </vt:lpstr>
      <vt:lpstr>Cómo vender nuestro producto</vt:lpstr>
      <vt:lpstr>Promociones para nuestros </vt:lpstr>
      <vt:lpstr>Promociones para nuestras  </vt:lpstr>
      <vt:lpstr>Fijación de precio</vt:lpstr>
    </vt:vector>
  </TitlesOfParts>
  <Company>GP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Huerto ecológico</dc:title>
  <dc:creator>Profesor</dc:creator>
  <cp:lastModifiedBy>Profesor</cp:lastModifiedBy>
  <cp:revision>25</cp:revision>
  <dcterms:created xsi:type="dcterms:W3CDTF">2018-05-14T17:33:45Z</dcterms:created>
  <dcterms:modified xsi:type="dcterms:W3CDTF">2018-05-15T18:08:16Z</dcterms:modified>
</cp:coreProperties>
</file>