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EB87-0023-44C5-A490-FEBA1C44402E}" type="datetimeFigureOut">
              <a:rPr lang="es-ES" smtClean="0"/>
              <a:pPr/>
              <a:t>22/05/2018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B791-BC25-482C-9AF5-0118AA5EFD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EB87-0023-44C5-A490-FEBA1C44402E}" type="datetimeFigureOut">
              <a:rPr lang="es-ES" smtClean="0"/>
              <a:pPr/>
              <a:t>22/05/2018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B791-BC25-482C-9AF5-0118AA5EFD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EB87-0023-44C5-A490-FEBA1C44402E}" type="datetimeFigureOut">
              <a:rPr lang="es-ES" smtClean="0"/>
              <a:pPr/>
              <a:t>22/05/2018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B791-BC25-482C-9AF5-0118AA5EFD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EB87-0023-44C5-A490-FEBA1C44402E}" type="datetimeFigureOut">
              <a:rPr lang="es-ES" smtClean="0"/>
              <a:pPr/>
              <a:t>22/05/2018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B791-BC25-482C-9AF5-0118AA5EFD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EB87-0023-44C5-A490-FEBA1C44402E}" type="datetimeFigureOut">
              <a:rPr lang="es-ES" smtClean="0"/>
              <a:pPr/>
              <a:t>22/05/2018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B791-BC25-482C-9AF5-0118AA5EFD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EB87-0023-44C5-A490-FEBA1C44402E}" type="datetimeFigureOut">
              <a:rPr lang="es-ES" smtClean="0"/>
              <a:pPr/>
              <a:t>22/05/2018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B791-BC25-482C-9AF5-0118AA5EFD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EB87-0023-44C5-A490-FEBA1C44402E}" type="datetimeFigureOut">
              <a:rPr lang="es-ES" smtClean="0"/>
              <a:pPr/>
              <a:t>22/05/2018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B791-BC25-482C-9AF5-0118AA5EFD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EB87-0023-44C5-A490-FEBA1C44402E}" type="datetimeFigureOut">
              <a:rPr lang="es-ES" smtClean="0"/>
              <a:pPr/>
              <a:t>22/05/2018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B791-BC25-482C-9AF5-0118AA5EFD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EB87-0023-44C5-A490-FEBA1C44402E}" type="datetimeFigureOut">
              <a:rPr lang="es-ES" smtClean="0"/>
              <a:pPr/>
              <a:t>22/05/2018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B791-BC25-482C-9AF5-0118AA5EFD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EB87-0023-44C5-A490-FEBA1C44402E}" type="datetimeFigureOut">
              <a:rPr lang="es-ES" smtClean="0"/>
              <a:pPr/>
              <a:t>22/05/2018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B791-BC25-482C-9AF5-0118AA5EFD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EB87-0023-44C5-A490-FEBA1C44402E}" type="datetimeFigureOut">
              <a:rPr lang="es-ES" smtClean="0"/>
              <a:pPr/>
              <a:t>22/05/2018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B791-BC25-482C-9AF5-0118AA5EFD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6EB87-0023-44C5-A490-FEBA1C44402E}" type="datetimeFigureOut">
              <a:rPr lang="es-ES" smtClean="0"/>
              <a:pPr/>
              <a:t>22/05/2018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2B791-BC25-482C-9AF5-0118AA5EFD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0164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Presentación en pantalla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Company>http://www.centor.mx.gd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Centor</dc:creator>
  <cp:lastModifiedBy>Centor</cp:lastModifiedBy>
  <cp:revision>4</cp:revision>
  <dcterms:created xsi:type="dcterms:W3CDTF">2018-05-22T15:47:55Z</dcterms:created>
  <dcterms:modified xsi:type="dcterms:W3CDTF">2018-05-22T16:20:09Z</dcterms:modified>
</cp:coreProperties>
</file>