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8BE50B-CD89-4B77-A5CD-473F32FA03DD}" type="datetimeFigureOut">
              <a:rPr lang="es-ES" smtClean="0"/>
              <a:t>13/01/2018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8FDA3C-B859-49F2-8D76-CB3A5BEB845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735404" y="1511865"/>
            <a:ext cx="5648623" cy="1453394"/>
          </a:xfrm>
        </p:spPr>
        <p:txBody>
          <a:bodyPr/>
          <a:lstStyle/>
          <a:p>
            <a:pPr algn="ctr"/>
            <a:r>
              <a:rPr lang="es-ES" dirty="0" smtClean="0"/>
              <a:t>PMC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(Proyecto matemático de centro)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ES" sz="2000" b="1" dirty="0" err="1" smtClean="0"/>
              <a:t>Ceip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manuel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gómez</a:t>
            </a:r>
            <a:r>
              <a:rPr lang="es-ES" sz="2000" b="1" dirty="0" smtClean="0"/>
              <a:t> (</a:t>
            </a:r>
            <a:r>
              <a:rPr lang="es-ES" sz="2000" b="1" dirty="0" err="1" smtClean="0"/>
              <a:t>coria</a:t>
            </a:r>
            <a:r>
              <a:rPr lang="es-ES" sz="2000" b="1" dirty="0" smtClean="0"/>
              <a:t> del rio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7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10527"/>
              </p:ext>
            </p:extLst>
          </p:nvPr>
        </p:nvGraphicFramePr>
        <p:xfrm>
          <a:off x="1547664" y="908720"/>
          <a:ext cx="6096000" cy="3718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ACTUACIONES</a:t>
                      </a:r>
                    </a:p>
                    <a:p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CONCRECIÓN</a:t>
                      </a:r>
                      <a:r>
                        <a:rPr lang="es-ES" sz="1800" b="1" baseline="0" dirty="0" smtClean="0"/>
                        <a:t> CURRICULAR DEL ÁREA DE MATEMÁTICAS</a:t>
                      </a:r>
                    </a:p>
                    <a:p>
                      <a:endParaRPr lang="es-ES" b="1" baseline="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2" action="ppaction://hlinksldjump"/>
                        </a:rPr>
                        <a:t>MES MATEMÁTICO </a:t>
                      </a:r>
                      <a:endParaRPr lang="es-ES" sz="3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CONCURSO</a:t>
                      </a:r>
                      <a:r>
                        <a:rPr lang="es-ES" sz="2000" b="1" baseline="0" dirty="0" smtClean="0">
                          <a:solidFill>
                            <a:srgbClr val="002060"/>
                          </a:solidFill>
                        </a:rPr>
                        <a:t> DE FOTOGRAFÍA MATEMÁTICA</a:t>
                      </a:r>
                    </a:p>
                    <a:p>
                      <a:endParaRPr lang="es-ES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9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92857"/>
              </p:ext>
            </p:extLst>
          </p:nvPr>
        </p:nvGraphicFramePr>
        <p:xfrm>
          <a:off x="648836" y="692696"/>
          <a:ext cx="7920880" cy="54541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229817">
                <a:tc gridSpan="4">
                  <a:txBody>
                    <a:bodyPr/>
                    <a:lstStyle/>
                    <a:p>
                      <a:pPr algn="ctr"/>
                      <a:r>
                        <a:rPr lang="es-ES" sz="5400" dirty="0" smtClean="0"/>
                        <a:t>MES MATEMÁTICO</a:t>
                      </a:r>
                      <a:endParaRPr lang="es-ES" sz="54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8759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1ª</a:t>
                      </a:r>
                      <a:r>
                        <a:rPr lang="es-ES" b="1" baseline="0" dirty="0" smtClean="0"/>
                        <a:t> SEMANA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INFANTIL: BITS CALCULO GLOBAL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PRIMARIA: TALLERES MATEMÁTICOS</a:t>
                      </a:r>
                      <a:endParaRPr lang="es-ES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2ª</a:t>
                      </a:r>
                      <a:r>
                        <a:rPr lang="es-ES" b="1" baseline="0" dirty="0" smtClean="0"/>
                        <a:t> SEMANA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SERIES DE PROBLEMAS DEL QUINZET</a:t>
                      </a:r>
                      <a:endParaRPr lang="es-ES" dirty="0" smtClean="0"/>
                    </a:p>
                    <a:p>
                      <a:pPr algn="ctr"/>
                      <a:endParaRPr lang="es-ES" b="1" baseline="0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6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8759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3ª</a:t>
                      </a:r>
                      <a:r>
                        <a:rPr lang="es-ES" b="1" baseline="0" dirty="0" smtClean="0"/>
                        <a:t> SEMANA</a:t>
                      </a:r>
                    </a:p>
                    <a:p>
                      <a:pPr algn="ctr"/>
                      <a:r>
                        <a:rPr lang="es-ES" dirty="0" smtClean="0"/>
                        <a:t>ENIGMAS</a:t>
                      </a:r>
                      <a:r>
                        <a:rPr lang="es-ES" baseline="0" dirty="0" smtClean="0"/>
                        <a:t> Y ACERTIJOS</a:t>
                      </a:r>
                      <a:endParaRPr lang="es-ES" dirty="0" smtClean="0"/>
                    </a:p>
                    <a:p>
                      <a:pPr algn="ctr"/>
                      <a:endParaRPr lang="es-ES" b="1" baseline="0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4ª</a:t>
                      </a:r>
                      <a:r>
                        <a:rPr lang="es-ES" b="1" baseline="0" dirty="0" smtClean="0"/>
                        <a:t> SEMANA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INFANTIL Y PRIMER CICLO DE PRIMARIA: TANGRAM</a:t>
                      </a:r>
                    </a:p>
                    <a:p>
                      <a:pPr algn="ctr"/>
                      <a:r>
                        <a:rPr lang="es-ES" sz="1400" baseline="0" dirty="0" smtClean="0">
                          <a:solidFill>
                            <a:srgbClr val="0070C0"/>
                          </a:solidFill>
                        </a:rPr>
                        <a:t>2º Y 3er CICLO DE PRIMARIA:</a:t>
                      </a:r>
                    </a:p>
                    <a:p>
                      <a:pPr algn="ctr"/>
                      <a:r>
                        <a:rPr lang="es-ES" sz="1400" baseline="0" dirty="0" smtClean="0">
                          <a:solidFill>
                            <a:srgbClr val="0070C0"/>
                          </a:solidFill>
                        </a:rPr>
                        <a:t>PENTÓMINOS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29817">
                <a:tc gridSpan="2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9" y="2896159"/>
            <a:ext cx="1739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98" y="2841760"/>
            <a:ext cx="1872207" cy="7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89" y="2550952"/>
            <a:ext cx="1226446" cy="10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7870" r="14184" b="26641"/>
          <a:stretch/>
        </p:blipFill>
        <p:spPr bwMode="auto">
          <a:xfrm>
            <a:off x="1701319" y="4653136"/>
            <a:ext cx="1958157" cy="130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9995" r="6360" b="13159"/>
          <a:stretch/>
        </p:blipFill>
        <p:spPr bwMode="auto">
          <a:xfrm>
            <a:off x="5004048" y="4941168"/>
            <a:ext cx="1047886" cy="11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56" y="5041739"/>
            <a:ext cx="1870406" cy="105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0689"/>
              </p:ext>
            </p:extLst>
          </p:nvPr>
        </p:nvGraphicFramePr>
        <p:xfrm>
          <a:off x="2195736" y="292743"/>
          <a:ext cx="4972671" cy="656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o" r:id="rId3" imgW="6898818" imgH="9108108" progId="Word.Document.12">
                  <p:embed/>
                </p:oleObj>
              </mc:Choice>
              <mc:Fallback>
                <p:oleObj name="Documento" r:id="rId3" imgW="6898818" imgH="9108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292743"/>
                        <a:ext cx="4972671" cy="6565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43230"/>
            <a:ext cx="11763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01942"/>
              </p:ext>
            </p:extLst>
          </p:nvPr>
        </p:nvGraphicFramePr>
        <p:xfrm>
          <a:off x="2157595" y="116632"/>
          <a:ext cx="4776324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o" r:id="rId3" imgW="6898818" imgH="9466772" progId="Word.Document.12">
                  <p:embed/>
                </p:oleObj>
              </mc:Choice>
              <mc:Fallback>
                <p:oleObj name="Documento" r:id="rId3" imgW="6898818" imgH="9466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7595" y="116632"/>
                        <a:ext cx="4776324" cy="655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1763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37023"/>
              </p:ext>
            </p:extLst>
          </p:nvPr>
        </p:nvGraphicFramePr>
        <p:xfrm>
          <a:off x="2483768" y="327080"/>
          <a:ext cx="4732366" cy="653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o" r:id="rId3" imgW="6898818" imgH="9520787" progId="Word.Document.12">
                  <p:embed/>
                </p:oleObj>
              </mc:Choice>
              <mc:Fallback>
                <p:oleObj name="Documento" r:id="rId3" imgW="6898818" imgH="9520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327080"/>
                        <a:ext cx="4732366" cy="653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1763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6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631833"/>
              </p:ext>
            </p:extLst>
          </p:nvPr>
        </p:nvGraphicFramePr>
        <p:xfrm>
          <a:off x="2339752" y="254120"/>
          <a:ext cx="4880680" cy="660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o" r:id="rId3" imgW="6898818" imgH="9333894" progId="Word.Document.12">
                  <p:embed/>
                </p:oleObj>
              </mc:Choice>
              <mc:Fallback>
                <p:oleObj name="Documento" r:id="rId3" imgW="6898818" imgH="9333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254120"/>
                        <a:ext cx="4880680" cy="660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61248"/>
            <a:ext cx="11763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8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420770"/>
              </p:ext>
            </p:extLst>
          </p:nvPr>
        </p:nvGraphicFramePr>
        <p:xfrm>
          <a:off x="2411760" y="188640"/>
          <a:ext cx="4720693" cy="639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o" r:id="rId3" imgW="6898818" imgH="9340736" progId="Word.Document.12">
                  <p:embed/>
                </p:oleObj>
              </mc:Choice>
              <mc:Fallback>
                <p:oleObj name="Documento" r:id="rId3" imgW="6898818" imgH="9340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188640"/>
                        <a:ext cx="4720693" cy="6390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1763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9636"/>
              </p:ext>
            </p:extLst>
          </p:nvPr>
        </p:nvGraphicFramePr>
        <p:xfrm>
          <a:off x="2411760" y="233641"/>
          <a:ext cx="4844738" cy="659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o" r:id="rId3" imgW="6898818" imgH="9383588" progId="Word.Document.12">
                  <p:embed/>
                </p:oleObj>
              </mc:Choice>
              <mc:Fallback>
                <p:oleObj name="Documento" r:id="rId3" imgW="6898818" imgH="9383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33641"/>
                        <a:ext cx="4844738" cy="6590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11763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65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Ángulos</vt:lpstr>
      <vt:lpstr>Microsoft Word Document</vt:lpstr>
      <vt:lpstr>PMC  (Proyecto matemático de centro)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  (Proyecto matemático de centro)</dc:title>
  <dc:creator>Luffi</dc:creator>
  <cp:lastModifiedBy>Luffi</cp:lastModifiedBy>
  <cp:revision>9</cp:revision>
  <dcterms:created xsi:type="dcterms:W3CDTF">2018-01-13T18:56:09Z</dcterms:created>
  <dcterms:modified xsi:type="dcterms:W3CDTF">2018-01-13T20:05:09Z</dcterms:modified>
</cp:coreProperties>
</file>