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71" r:id="rId4"/>
    <p:sldId id="270" r:id="rId5"/>
    <p:sldId id="258" r:id="rId6"/>
    <p:sldId id="267" r:id="rId7"/>
    <p:sldId id="259" r:id="rId8"/>
    <p:sldId id="260" r:id="rId9"/>
    <p:sldId id="261" r:id="rId10"/>
    <p:sldId id="268" r:id="rId11"/>
    <p:sldId id="262" r:id="rId12"/>
    <p:sldId id="263" r:id="rId13"/>
    <p:sldId id="264" r:id="rId14"/>
    <p:sldId id="273" r:id="rId15"/>
    <p:sldId id="266" r:id="rId16"/>
    <p:sldId id="269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>
        <p:scale>
          <a:sx n="76" d="100"/>
          <a:sy n="76" d="100"/>
        </p:scale>
        <p:origin x="-1218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F9F98-DFCD-44DA-B7B7-3DFC7A6CBF4D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5C026-9012-4746-A731-2224EB7FC4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6373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5C026-9012-4746-A731-2224EB7FC4F6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717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C9023E-0EAA-4894-A623-04E013016817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AF03BB-2525-4BD5-A0B6-D5453B802C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9023E-0EAA-4894-A623-04E013016817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F03BB-2525-4BD5-A0B6-D5453B802C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9023E-0EAA-4894-A623-04E013016817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F03BB-2525-4BD5-A0B6-D5453B802C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9023E-0EAA-4894-A623-04E013016817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F03BB-2525-4BD5-A0B6-D5453B802CD4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9023E-0EAA-4894-A623-04E013016817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F03BB-2525-4BD5-A0B6-D5453B802CD4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9023E-0EAA-4894-A623-04E013016817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F03BB-2525-4BD5-A0B6-D5453B802CD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9023E-0EAA-4894-A623-04E013016817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F03BB-2525-4BD5-A0B6-D5453B802CD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9023E-0EAA-4894-A623-04E013016817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F03BB-2525-4BD5-A0B6-D5453B802CD4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9023E-0EAA-4894-A623-04E013016817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F03BB-2525-4BD5-A0B6-D5453B802C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C9023E-0EAA-4894-A623-04E013016817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F03BB-2525-4BD5-A0B6-D5453B802CD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C9023E-0EAA-4894-A623-04E013016817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AF03BB-2525-4BD5-A0B6-D5453B802CD4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C9023E-0EAA-4894-A623-04E013016817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AF03BB-2525-4BD5-A0B6-D5453B802CD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PROYECTO PROGRAMA DE TELEVISÓN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C.F.G.S. REALIZACIÓN AUDIOVISUALES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09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Users\Usuario\Documents\ShareX\Screenshots\2018-03\WINWORD_2018-03-18_21-19-5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2074"/>
            <a:ext cx="8604881" cy="57512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92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s-ES" dirty="0" err="1" smtClean="0"/>
              <a:t>Cue</a:t>
            </a:r>
            <a:endParaRPr lang="es-ES" dirty="0"/>
          </a:p>
          <a:p>
            <a:pPr marL="457200" indent="-457200"/>
            <a:r>
              <a:rPr lang="es-ES" dirty="0" smtClean="0"/>
              <a:t>Guion de pasos (presentador/es)</a:t>
            </a:r>
          </a:p>
          <a:p>
            <a:r>
              <a:rPr lang="es-ES" dirty="0" smtClean="0"/>
              <a:t>Partes de emisión (de cada bloque, VTR, incluido cabeceras, separadores, </a:t>
            </a:r>
            <a:r>
              <a:rPr lang="es-ES" dirty="0" err="1" smtClean="0"/>
              <a:t>etc</a:t>
            </a:r>
            <a:r>
              <a:rPr lang="es-ES" dirty="0" smtClean="0"/>
              <a:t>).</a:t>
            </a:r>
          </a:p>
          <a:p>
            <a:r>
              <a:rPr lang="es-ES" dirty="0"/>
              <a:t>Partes de cámara</a:t>
            </a:r>
            <a:r>
              <a:rPr lang="es-ES" dirty="0" smtClean="0"/>
              <a:t>.</a:t>
            </a:r>
          </a:p>
          <a:p>
            <a:r>
              <a:rPr lang="es-ES" dirty="0" smtClean="0"/>
              <a:t>Partes de sonido.</a:t>
            </a:r>
          </a:p>
          <a:p>
            <a:r>
              <a:rPr lang="es-ES" dirty="0" smtClean="0"/>
              <a:t>Partes de </a:t>
            </a:r>
            <a:r>
              <a:rPr lang="es-ES" dirty="0" err="1" smtClean="0"/>
              <a:t>printer</a:t>
            </a:r>
            <a:r>
              <a:rPr lang="es-ES" dirty="0" smtClean="0"/>
              <a:t>.</a:t>
            </a:r>
          </a:p>
          <a:p>
            <a:r>
              <a:rPr lang="es-ES" dirty="0" smtClean="0"/>
              <a:t>Escaletas de emisión.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000" dirty="0">
                <a:solidFill>
                  <a:prstClr val="black"/>
                </a:solidFill>
                <a:ea typeface="+mn-ea"/>
                <a:cs typeface="+mn-cs"/>
              </a:rPr>
              <a:t>8</a:t>
            </a:r>
            <a:r>
              <a:rPr lang="es-ES" sz="3000" dirty="0" smtClean="0">
                <a:solidFill>
                  <a:prstClr val="black"/>
                </a:solidFill>
                <a:ea typeface="+mn-ea"/>
                <a:cs typeface="+mn-cs"/>
              </a:rPr>
              <a:t>.- ESCALETAS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828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Esquemas en planta de los diferentes set.</a:t>
            </a:r>
          </a:p>
          <a:p>
            <a:r>
              <a:rPr lang="es-ES" dirty="0"/>
              <a:t>Esquemas en planta de tiros de </a:t>
            </a:r>
            <a:r>
              <a:rPr lang="es-ES" dirty="0" smtClean="0"/>
              <a:t>cámara.</a:t>
            </a:r>
          </a:p>
          <a:p>
            <a:r>
              <a:rPr lang="es-ES" dirty="0"/>
              <a:t>Esquemas en planta de </a:t>
            </a:r>
            <a:r>
              <a:rPr lang="es-ES" dirty="0" smtClean="0"/>
              <a:t>movimientos de los personajes.</a:t>
            </a:r>
          </a:p>
          <a:p>
            <a:r>
              <a:rPr lang="es-ES" dirty="0"/>
              <a:t>Esquemas en planta de </a:t>
            </a:r>
            <a:r>
              <a:rPr lang="es-ES" dirty="0" smtClean="0"/>
              <a:t> iluminación.</a:t>
            </a:r>
            <a:endParaRPr lang="es-ES" dirty="0"/>
          </a:p>
          <a:p>
            <a:r>
              <a:rPr lang="es-ES" dirty="0" smtClean="0"/>
              <a:t>Esquemas de </a:t>
            </a:r>
            <a:r>
              <a:rPr lang="es-ES" dirty="0" err="1" smtClean="0"/>
              <a:t>microfonía</a:t>
            </a:r>
            <a:r>
              <a:rPr lang="es-ES" dirty="0" smtClean="0"/>
              <a:t> y sonorización. </a:t>
            </a:r>
          </a:p>
          <a:p>
            <a:pPr marL="109728" indent="0">
              <a:buNone/>
            </a:pPr>
            <a:endParaRPr lang="es-ES" dirty="0" smtClean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9</a:t>
            </a:r>
            <a:r>
              <a:rPr lang="es-ES" dirty="0" smtClean="0"/>
              <a:t>.- ESQUEMAS A DISEÑAR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721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b="1" dirty="0" smtClean="0"/>
              <a:t>Elementos técnicos de la producción</a:t>
            </a:r>
            <a:r>
              <a:rPr lang="es-ES" dirty="0" smtClean="0"/>
              <a:t>:</a:t>
            </a:r>
          </a:p>
          <a:p>
            <a:r>
              <a:rPr lang="es-ES" dirty="0" smtClean="0"/>
              <a:t>Nº de cámaras, tipos, </a:t>
            </a:r>
            <a:r>
              <a:rPr lang="es-ES" dirty="0"/>
              <a:t>tiros, planos, angulación, situación de las cámaras</a:t>
            </a:r>
            <a:r>
              <a:rPr lang="es-ES" dirty="0" smtClean="0"/>
              <a:t>.</a:t>
            </a:r>
          </a:p>
          <a:p>
            <a:r>
              <a:rPr lang="es-ES" dirty="0" smtClean="0"/>
              <a:t>Maquinarias y elementos de rodaje.</a:t>
            </a:r>
          </a:p>
          <a:p>
            <a:r>
              <a:rPr lang="es-ES" dirty="0" smtClean="0"/>
              <a:t>Materiales de grabación, monitorización y volcado.</a:t>
            </a:r>
          </a:p>
          <a:p>
            <a:r>
              <a:rPr lang="es-ES" dirty="0" err="1" smtClean="0"/>
              <a:t>Prompters</a:t>
            </a:r>
            <a:endParaRPr lang="es-ES" dirty="0" smtClean="0"/>
          </a:p>
          <a:p>
            <a:r>
              <a:rPr lang="es-ES" dirty="0" smtClean="0"/>
              <a:t>Aspectos del decorado</a:t>
            </a:r>
          </a:p>
          <a:p>
            <a:r>
              <a:rPr lang="es-ES" dirty="0" smtClean="0"/>
              <a:t>Iluminación</a:t>
            </a:r>
          </a:p>
          <a:p>
            <a:r>
              <a:rPr lang="es-ES" dirty="0" smtClean="0"/>
              <a:t>Sonido. Micrófonos, música y sintonías.  </a:t>
            </a:r>
          </a:p>
          <a:p>
            <a:endParaRPr lang="es-ES" dirty="0"/>
          </a:p>
          <a:p>
            <a:r>
              <a:rPr lang="es-ES" b="1" dirty="0" smtClean="0"/>
              <a:t>Personal implicado en la producción y realización del programa</a:t>
            </a:r>
            <a:r>
              <a:rPr lang="es-ES" dirty="0" smtClean="0"/>
              <a:t>:</a:t>
            </a:r>
          </a:p>
          <a:p>
            <a:r>
              <a:rPr lang="es-ES" dirty="0" smtClean="0"/>
              <a:t>Producción, </a:t>
            </a:r>
          </a:p>
          <a:p>
            <a:r>
              <a:rPr lang="es-ES" dirty="0" smtClean="0"/>
              <a:t>realización en estudio tv, </a:t>
            </a:r>
          </a:p>
          <a:p>
            <a:r>
              <a:rPr lang="es-ES" dirty="0" smtClean="0"/>
              <a:t>unidades móviles, </a:t>
            </a:r>
          </a:p>
          <a:p>
            <a:r>
              <a:rPr lang="es-ES" dirty="0" smtClean="0"/>
              <a:t>Iluminación.</a:t>
            </a:r>
          </a:p>
          <a:p>
            <a:r>
              <a:rPr lang="es-ES" dirty="0" smtClean="0"/>
              <a:t>Sonido.</a:t>
            </a:r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10.-PRODUCCIÓN PROGRAMA DE </a:t>
            </a:r>
            <a:br>
              <a:rPr lang="es-E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T.V.</a:t>
            </a:r>
            <a:br>
              <a:rPr lang="es-E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s-ES" sz="3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95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Equipo artístico</a:t>
            </a:r>
            <a:endParaRPr lang="es-E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Presentadores</a:t>
            </a:r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E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locutores, colaboradores</a:t>
            </a:r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invitados. </a:t>
            </a:r>
          </a:p>
          <a:p>
            <a:r>
              <a:rPr lang="es-E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 artístico (actores)</a:t>
            </a:r>
          </a:p>
          <a:p>
            <a:r>
              <a:rPr lang="es-E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Organización de pruebas y casting. </a:t>
            </a:r>
            <a:endParaRPr lang="es-E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público </a:t>
            </a:r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asistente</a:t>
            </a:r>
            <a:r>
              <a:rPr lang="es-E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es-E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Guion de montaje:</a:t>
            </a:r>
          </a:p>
          <a:p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Técnicas de grabación.</a:t>
            </a:r>
          </a:p>
          <a:p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postproducción, </a:t>
            </a:r>
            <a:r>
              <a:rPr lang="es-E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talonaje</a:t>
            </a:r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sonido, </a:t>
            </a:r>
            <a:r>
              <a:rPr lang="es-E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endParaRPr lang="es-E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>
              <a:buNone/>
            </a:pPr>
            <a:endParaRPr lang="es-ES" dirty="0" smtClean="0"/>
          </a:p>
          <a:p>
            <a:pPr marL="109728" indent="0"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225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Cabecera.</a:t>
            </a:r>
          </a:p>
          <a:p>
            <a:r>
              <a:rPr lang="es-ES" dirty="0" smtClean="0"/>
              <a:t>Rótulos.</a:t>
            </a:r>
          </a:p>
          <a:p>
            <a:r>
              <a:rPr lang="es-ES" dirty="0" smtClean="0"/>
              <a:t>Diseño infografía.</a:t>
            </a:r>
          </a:p>
          <a:p>
            <a:r>
              <a:rPr lang="es-ES" dirty="0" smtClean="0"/>
              <a:t>Piezas de vídeo (</a:t>
            </a:r>
            <a:r>
              <a:rPr lang="es-ES" dirty="0" err="1" smtClean="0"/>
              <a:t>vtr</a:t>
            </a:r>
            <a:r>
              <a:rPr lang="es-ES" dirty="0" smtClean="0"/>
              <a:t>, totales, colas, </a:t>
            </a:r>
            <a:r>
              <a:rPr lang="es-ES" dirty="0" err="1" smtClean="0"/>
              <a:t>sinfin</a:t>
            </a:r>
            <a:r>
              <a:rPr lang="es-ES" dirty="0" smtClean="0"/>
              <a:t>…)</a:t>
            </a:r>
          </a:p>
          <a:p>
            <a:r>
              <a:rPr lang="es-ES" dirty="0" smtClean="0"/>
              <a:t>Créditos finales.</a:t>
            </a:r>
          </a:p>
          <a:p>
            <a:r>
              <a:rPr lang="es-ES" dirty="0" smtClean="0"/>
              <a:t>Copyright.</a:t>
            </a:r>
          </a:p>
          <a:p>
            <a:endParaRPr lang="es-ES" dirty="0"/>
          </a:p>
          <a:p>
            <a:r>
              <a:rPr lang="es-ES" dirty="0" smtClean="0"/>
              <a:t>TEASER del programa.</a:t>
            </a:r>
          </a:p>
          <a:p>
            <a:pPr marL="109728" indent="0"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11.- POST-PRODUCCIÓN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634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12.-Presupuestos.</a:t>
            </a:r>
          </a:p>
          <a:p>
            <a:r>
              <a:rPr lang="es-ES" dirty="0" smtClean="0"/>
              <a:t>13.-Bibliografía y referencias.</a:t>
            </a:r>
          </a:p>
          <a:p>
            <a:r>
              <a:rPr lang="es-ES" dirty="0" smtClean="0"/>
              <a:t>14.-Anexos.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226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ES" dirty="0"/>
          </a:p>
          <a:p>
            <a:r>
              <a:rPr lang="es-ES" dirty="0" smtClean="0"/>
              <a:t>Defiende y argumenta  por qué has elegido este tipo de proyecto frente a otros formatos audiovisuales.  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 marL="109728" indent="0">
              <a:buNone/>
            </a:pPr>
            <a:endParaRPr lang="es-ES" dirty="0"/>
          </a:p>
          <a:p>
            <a:pPr marL="109728" indent="0">
              <a:buNone/>
            </a:pPr>
            <a:endParaRPr lang="es-ES" dirty="0" smtClean="0"/>
          </a:p>
          <a:p>
            <a:pPr marL="109728" indent="0">
              <a:buNone/>
            </a:pPr>
            <a:r>
              <a:rPr lang="es-ES" dirty="0" smtClean="0"/>
              <a:t> 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1.-JUSTIFICACIÓN DEL PROYECTO</a:t>
            </a:r>
            <a:endParaRPr lang="es-E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77072"/>
            <a:ext cx="2107464" cy="2106147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5" y="3793247"/>
            <a:ext cx="3594299" cy="2232248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447" y="4234795"/>
            <a:ext cx="25527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65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Viabilidad económica y financiera. Justificar.</a:t>
            </a:r>
          </a:p>
          <a:p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Viabilidad en cuanto a promoción y ayudas. (ayudas y subvenciones a la creatividad audiovisual).</a:t>
            </a:r>
          </a:p>
          <a:p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Viabilidad del mercado. Estudio de mercado para el posicionamiento del programa. Estudio de la </a:t>
            </a:r>
            <a:r>
              <a:rPr lang="es-E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competecia</a:t>
            </a:r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estrategias de programación.</a:t>
            </a:r>
          </a:p>
          <a:p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Viabilidad conceptual. Posibilidades reales de que funciona. Principales fortalezas y debilidades. </a:t>
            </a:r>
            <a:endParaRPr lang="es-E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2.-VIABILIDAD DEL PROYECTO.</a:t>
            </a:r>
            <a:endParaRPr lang="es-E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92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Características del proyecto desde el punto de vista artístico y cultural</a:t>
            </a:r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109728" indent="0">
              <a:buNone/>
            </a:pPr>
            <a:endParaRPr lang="es-E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Desde el punto de vista cultural, qué se quiere comunicar , ( entretenimiento, divulgativo, educativo,  científico, de interés investigación, </a:t>
            </a:r>
            <a:r>
              <a:rPr lang="es-E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endParaRPr lang="es-E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Desde el punto de vista artístico, qué imagen queremos representar desde el programa. Apariencia del programa. </a:t>
            </a:r>
            <a:endParaRPr lang="es-E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3.-CARACTERÍSTICAS DEL PROYECTO.</a:t>
            </a:r>
            <a:endParaRPr lang="es-E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35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Género y Formato del programa. </a:t>
            </a:r>
          </a:p>
          <a:p>
            <a:r>
              <a:rPr lang="es-ES" sz="2800" dirty="0"/>
              <a:t>C</a:t>
            </a:r>
            <a:r>
              <a:rPr lang="es-ES" sz="2800" dirty="0" smtClean="0"/>
              <a:t>aracterísticas del proyecto</a:t>
            </a:r>
            <a:r>
              <a:rPr lang="es-ES" dirty="0"/>
              <a:t>.</a:t>
            </a:r>
            <a:r>
              <a:rPr lang="es-ES" dirty="0" smtClean="0"/>
              <a:t> Enfoque, referencias de otros programas si las hay. </a:t>
            </a:r>
          </a:p>
          <a:p>
            <a:r>
              <a:rPr lang="es-ES" dirty="0" smtClean="0"/>
              <a:t>Nombre.  </a:t>
            </a:r>
            <a:r>
              <a:rPr lang="es-ES" sz="1800" dirty="0" smtClean="0"/>
              <a:t>(justificación por qué se ha elegido ese nombre)</a:t>
            </a:r>
          </a:p>
          <a:p>
            <a:r>
              <a:rPr lang="es-ES" dirty="0" smtClean="0"/>
              <a:t>Logo. (diseño del logo)</a:t>
            </a:r>
          </a:p>
          <a:p>
            <a:r>
              <a:rPr lang="es-ES" dirty="0"/>
              <a:t>P</a:t>
            </a:r>
            <a:r>
              <a:rPr lang="es-ES" dirty="0" smtClean="0"/>
              <a:t>úblico al que va destinado.</a:t>
            </a:r>
          </a:p>
          <a:p>
            <a:r>
              <a:rPr lang="es-ES" dirty="0" smtClean="0"/>
              <a:t>La franja horaria.</a:t>
            </a:r>
          </a:p>
          <a:p>
            <a:r>
              <a:rPr lang="es-ES" dirty="0" smtClean="0"/>
              <a:t>Duración y nº de programas. (Época de emisión).</a:t>
            </a:r>
          </a:p>
          <a:p>
            <a:r>
              <a:rPr lang="es-ES" dirty="0" smtClean="0"/>
              <a:t>Directo o diferido.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4</a:t>
            </a:r>
            <a:r>
              <a:rPr lang="es-ES" sz="3200" dirty="0" smtClean="0"/>
              <a:t>.-PRE- PRODUCCIÓN DEL PROYECTO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61510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585460"/>
              </p:ext>
            </p:extLst>
          </p:nvPr>
        </p:nvGraphicFramePr>
        <p:xfrm>
          <a:off x="467544" y="404664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DESGLOSE</a:t>
                      </a:r>
                      <a:r>
                        <a:rPr lang="es-ES" baseline="0" dirty="0" smtClean="0"/>
                        <a:t> DE LAS PARTES DEL PROGRAMA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364380"/>
              </p:ext>
            </p:extLst>
          </p:nvPr>
        </p:nvGraphicFramePr>
        <p:xfrm>
          <a:off x="539552" y="1052736"/>
          <a:ext cx="8064896" cy="4501440"/>
        </p:xfrm>
        <a:graphic>
          <a:graphicData uri="http://schemas.openxmlformats.org/drawingml/2006/table">
            <a:tbl>
              <a:tblPr/>
              <a:tblGrid>
                <a:gridCol w="4032448"/>
                <a:gridCol w="4032448"/>
              </a:tblGrid>
              <a:tr h="390764">
                <a:tc>
                  <a:txBody>
                    <a:bodyPr/>
                    <a:lstStyle/>
                    <a:p>
                      <a:r>
                        <a:rPr lang="es-ES" dirty="0" smtClean="0"/>
                        <a:t>GÉNERO</a:t>
                      </a:r>
                      <a:r>
                        <a:rPr lang="es-ES" baseline="0" dirty="0" smtClean="0"/>
                        <a:t> DEL PROYECTO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DIVULGATIVO</a:t>
                      </a:r>
                      <a:r>
                        <a:rPr lang="es-ES" baseline="0" dirty="0" smtClean="0"/>
                        <a:t> Y DE ACTUALIDAD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64">
                <a:tc>
                  <a:txBody>
                    <a:bodyPr/>
                    <a:lstStyle/>
                    <a:p>
                      <a:r>
                        <a:rPr lang="es-ES" dirty="0" smtClean="0"/>
                        <a:t>FORMATO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DEBATE</a:t>
                      </a:r>
                      <a:r>
                        <a:rPr lang="es-ES" baseline="0" dirty="0" smtClean="0"/>
                        <a:t> / ENTREVISTA</a:t>
                      </a:r>
                      <a:endParaRPr lang="es-E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508">
                <a:tc>
                  <a:txBody>
                    <a:bodyPr/>
                    <a:lstStyle/>
                    <a:p>
                      <a:r>
                        <a:rPr lang="es-ES" dirty="0" smtClean="0"/>
                        <a:t>Nº CAPITULOS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852">
                <a:tc>
                  <a:txBody>
                    <a:bodyPr/>
                    <a:lstStyle/>
                    <a:p>
                      <a:r>
                        <a:rPr lang="es-ES" dirty="0" smtClean="0"/>
                        <a:t>DURACIÓN CAPITULOS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60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98">
                <a:tc>
                  <a:txBody>
                    <a:bodyPr/>
                    <a:lstStyle/>
                    <a:p>
                      <a:r>
                        <a:rPr lang="es-ES" dirty="0" smtClean="0"/>
                        <a:t>BLOQUES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381">
                <a:tc>
                  <a:txBody>
                    <a:bodyPr/>
                    <a:lstStyle/>
                    <a:p>
                      <a:r>
                        <a:rPr lang="es-ES" dirty="0" smtClean="0"/>
                        <a:t>FRECUENCIA EMISIÓN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 VEZ</a:t>
                      </a:r>
                      <a:r>
                        <a:rPr lang="es-ES" baseline="0" dirty="0" smtClean="0"/>
                        <a:t> A LA SEMANA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64">
                <a:tc>
                  <a:txBody>
                    <a:bodyPr/>
                    <a:lstStyle/>
                    <a:p>
                      <a:r>
                        <a:rPr lang="es-ES" dirty="0" smtClean="0"/>
                        <a:t>AUDIENCIA</a:t>
                      </a:r>
                      <a:r>
                        <a:rPr lang="es-ES" baseline="0" dirty="0" smtClean="0"/>
                        <a:t> (PÚBLICO)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HOMBRES Y MUJERES DE 16 A</a:t>
                      </a:r>
                      <a:r>
                        <a:rPr lang="es-ES" sz="1400" baseline="0" dirty="0" smtClean="0"/>
                        <a:t>  90 AÑOS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64">
                <a:tc>
                  <a:txBody>
                    <a:bodyPr/>
                    <a:lstStyle/>
                    <a:p>
                      <a:r>
                        <a:rPr lang="es-ES" dirty="0" smtClean="0"/>
                        <a:t>MEDIO DE DIFUSIÓN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TV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117">
                <a:tc>
                  <a:txBody>
                    <a:bodyPr/>
                    <a:lstStyle/>
                    <a:p>
                      <a:r>
                        <a:rPr lang="es-ES" dirty="0" smtClean="0"/>
                        <a:t>INVITADOS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PROFESIONALES DEL MEDIO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64">
                <a:tc>
                  <a:txBody>
                    <a:bodyPr/>
                    <a:lstStyle/>
                    <a:p>
                      <a:r>
                        <a:rPr lang="es-ES" dirty="0" smtClean="0"/>
                        <a:t>LOCALIZACIÓN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MÁLAGA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64">
                <a:tc>
                  <a:txBody>
                    <a:bodyPr/>
                    <a:lstStyle/>
                    <a:p>
                      <a:r>
                        <a:rPr lang="es-ES" dirty="0" smtClean="0"/>
                        <a:t>LUGAR DE GRABACIÓN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PLATÓ TV CON DECORADOS…….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8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1176" y="1575564"/>
            <a:ext cx="915536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s-ES" sz="2400" dirty="0" smtClean="0"/>
          </a:p>
          <a:p>
            <a:pPr marL="365760" lvl="1" indent="-256032" algn="just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s-E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Idea.  </a:t>
            </a:r>
            <a:r>
              <a:rPr lang="es-E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trata de una frase vendedora de tu </a:t>
            </a:r>
            <a:r>
              <a:rPr lang="es-E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guion </a:t>
            </a:r>
            <a:r>
              <a:rPr lang="es-E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entre </a:t>
            </a: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3 y 10 palabras.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s-E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s-E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Sinopsis.   </a:t>
            </a:r>
            <a:r>
              <a:rPr lang="es-E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tiene que narrar lo que pasa en la historia en una página. </a:t>
            </a:r>
            <a:r>
              <a:rPr lang="es-ES" sz="2000" dirty="0">
                <a:latin typeface="Verdana" pitchFamily="34" charset="0"/>
              </a:rPr>
              <a:t>DÓNDE, CUÁNDO, QUIÉN, QUÉ, POR QUÉ, </a:t>
            </a:r>
            <a:r>
              <a:rPr lang="es-ES" sz="2000" dirty="0" smtClean="0">
                <a:latin typeface="Verdana" pitchFamily="34" charset="0"/>
              </a:rPr>
              <a:t>CÓMO.</a:t>
            </a:r>
            <a:endParaRPr lang="es-ES" sz="2000" dirty="0">
              <a:latin typeface="Verdana" pitchFamily="34" charset="0"/>
            </a:endParaRP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s-E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s-E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Argumento. 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s-E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es-E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loques de los que va a componen el programa.</a:t>
            </a:r>
          </a:p>
          <a:p>
            <a:endParaRPr lang="es-E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s-E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Escaleta de contenidos.</a:t>
            </a:r>
          </a:p>
          <a:p>
            <a:endParaRPr lang="es-E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>
              <a:buNone/>
            </a:pPr>
            <a:endParaRPr lang="es-E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17632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000" dirty="0" smtClean="0">
                <a:solidFill>
                  <a:srgbClr val="00B0F0"/>
                </a:solidFill>
                <a:latin typeface="Verdana" pitchFamily="34" charset="0"/>
              </a:rPr>
              <a:t> 5.-TODO </a:t>
            </a:r>
            <a:r>
              <a:rPr lang="es-ES" sz="2000" dirty="0">
                <a:solidFill>
                  <a:srgbClr val="00B0F0"/>
                </a:solidFill>
                <a:latin typeface="Verdana" pitchFamily="34" charset="0"/>
              </a:rPr>
              <a:t>PROGRAMA DE TELEVISIÓN NECESITA DE UN GUION SOBRE EL QUE PLANIFICAR, ORGANIZAR LA PRODUCCIÓN Y CONCRETAR SU REALIZACIÓN. </a:t>
            </a:r>
            <a:r>
              <a:rPr lang="es-ES" sz="1600" dirty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es-ES" sz="1600" dirty="0">
                <a:solidFill>
                  <a:srgbClr val="FF0000"/>
                </a:solidFill>
                <a:latin typeface="Verdana" pitchFamily="34" charset="0"/>
              </a:rPr>
            </a:br>
            <a:r>
              <a:rPr lang="es-ES" sz="1600" u="sng" dirty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es-ES" sz="1600" u="sng" dirty="0">
                <a:solidFill>
                  <a:srgbClr val="FF0000"/>
                </a:solidFill>
                <a:latin typeface="Verdana" pitchFamily="34" charset="0"/>
              </a:rPr>
            </a:br>
            <a:endParaRPr lang="es-ES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155679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721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s-ES" sz="2200" dirty="0">
                <a:latin typeface="Verdana" pitchFamily="34" charset="0"/>
              </a:rPr>
              <a:t>ES EL </a:t>
            </a:r>
            <a:r>
              <a:rPr lang="es-ES" sz="2200" dirty="0">
                <a:solidFill>
                  <a:srgbClr val="00B0F0"/>
                </a:solidFill>
                <a:latin typeface="Verdana" pitchFamily="34" charset="0"/>
              </a:rPr>
              <a:t>GUIÓN TOTALMENTE ACABADO</a:t>
            </a:r>
            <a:r>
              <a:rPr lang="es-ES" sz="2200" dirty="0">
                <a:latin typeface="Verdana" pitchFamily="34" charset="0"/>
              </a:rPr>
              <a:t>, EN EL QUE LOS DIÁLOGOS ESTÁN COMPLETOS. TAMBIÉN LA NARRACIÓN DE LOS HECHOS Y LA DESCRIPCIÓN DE AMBIENTES Y PERSONAJES</a:t>
            </a:r>
            <a:r>
              <a:rPr lang="es-ES" sz="2800" dirty="0">
                <a:latin typeface="Verdana" pitchFamily="34" charset="0"/>
              </a:rPr>
              <a:t>. </a:t>
            </a:r>
          </a:p>
          <a:p>
            <a:pPr marL="109728" indent="0">
              <a:buNone/>
            </a:pPr>
            <a:endParaRPr lang="es-ES" dirty="0"/>
          </a:p>
          <a:p>
            <a:r>
              <a:rPr lang="es-ES" dirty="0" smtClean="0"/>
              <a:t>Dependiendo del tipo de programa, desarrollar los siguientes apartados:</a:t>
            </a:r>
          </a:p>
          <a:p>
            <a:r>
              <a:rPr lang="es-ES" dirty="0" smtClean="0"/>
              <a:t>Guión literario</a:t>
            </a:r>
          </a:p>
          <a:p>
            <a:r>
              <a:rPr lang="es-ES" dirty="0" smtClean="0"/>
              <a:t>Bloques</a:t>
            </a:r>
          </a:p>
          <a:p>
            <a:r>
              <a:rPr lang="es-ES" dirty="0" smtClean="0"/>
              <a:t>Secuencias</a:t>
            </a:r>
          </a:p>
          <a:p>
            <a:r>
              <a:rPr lang="es-ES" dirty="0" smtClean="0"/>
              <a:t>Secuencias mecánicas</a:t>
            </a:r>
          </a:p>
          <a:p>
            <a:pPr marL="0" indent="0">
              <a:buNone/>
            </a:pPr>
            <a:endParaRPr lang="es-ES" dirty="0" smtClean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6</a:t>
            </a:r>
            <a:r>
              <a:rPr lang="es-ES" dirty="0" smtClean="0"/>
              <a:t>.-GUIÓN LITERARIO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700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 Planos</a:t>
            </a:r>
          </a:p>
          <a:p>
            <a:r>
              <a:rPr lang="es-ES" dirty="0" smtClean="0"/>
              <a:t>movimientos </a:t>
            </a:r>
            <a:r>
              <a:rPr lang="es-ES" dirty="0"/>
              <a:t>de </a:t>
            </a:r>
            <a:r>
              <a:rPr lang="es-ES" dirty="0" smtClean="0"/>
              <a:t>actores</a:t>
            </a:r>
          </a:p>
          <a:p>
            <a:r>
              <a:rPr lang="es-ES" dirty="0" smtClean="0"/>
              <a:t>Acciones</a:t>
            </a:r>
          </a:p>
          <a:p>
            <a:r>
              <a:rPr lang="es-ES" dirty="0" smtClean="0"/>
              <a:t>Diálogos</a:t>
            </a:r>
          </a:p>
          <a:p>
            <a:r>
              <a:rPr lang="es-ES" dirty="0" smtClean="0"/>
              <a:t>posiciones </a:t>
            </a:r>
            <a:r>
              <a:rPr lang="es-ES" dirty="0"/>
              <a:t>y </a:t>
            </a:r>
            <a:r>
              <a:rPr lang="es-ES" dirty="0" smtClean="0"/>
              <a:t>movimientos </a:t>
            </a:r>
            <a:r>
              <a:rPr lang="es-ES" dirty="0"/>
              <a:t>de </a:t>
            </a:r>
            <a:r>
              <a:rPr lang="es-ES" dirty="0" smtClean="0"/>
              <a:t>cámaras</a:t>
            </a:r>
            <a:r>
              <a:rPr lang="es-ES" dirty="0"/>
              <a:t>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7</a:t>
            </a:r>
            <a:r>
              <a:rPr lang="es-ES" dirty="0" smtClean="0"/>
              <a:t>.-GUIÓN TÉCNICO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97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890</TotalTime>
  <Words>691</Words>
  <Application>Microsoft Office PowerPoint</Application>
  <PresentationFormat>Presentación en pantalla (4:3)</PresentationFormat>
  <Paragraphs>144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Concurrencia</vt:lpstr>
      <vt:lpstr>PROYECTO PROGRAMA DE TELEVISÓN </vt:lpstr>
      <vt:lpstr>1.-JUSTIFICACIÓN DEL PROYECTO</vt:lpstr>
      <vt:lpstr>2.-VIABILIDAD DEL PROYECTO.</vt:lpstr>
      <vt:lpstr>3.-CARACTERÍSTICAS DEL PROYECTO.</vt:lpstr>
      <vt:lpstr>4.-PRE- PRODUCCIÓN DEL PROYECTO</vt:lpstr>
      <vt:lpstr>Presentación de PowerPoint</vt:lpstr>
      <vt:lpstr> 5.-TODO PROGRAMA DE TELEVISIÓN NECESITA DE UN GUION SOBRE EL QUE PLANIFICAR, ORGANIZAR LA PRODUCCIÓN Y CONCRETAR SU REALIZACIÓN.   </vt:lpstr>
      <vt:lpstr>6.-GUIÓN LITERARIO</vt:lpstr>
      <vt:lpstr>7.-GUIÓN TÉCNICO</vt:lpstr>
      <vt:lpstr>Presentación de PowerPoint</vt:lpstr>
      <vt:lpstr>8.- ESCALETAS </vt:lpstr>
      <vt:lpstr>9.- ESQUEMAS A DISEÑAR</vt:lpstr>
      <vt:lpstr> 10.-PRODUCCIÓN PROGRAMA DE  T.V. </vt:lpstr>
      <vt:lpstr>Presentación de PowerPoint</vt:lpstr>
      <vt:lpstr>11.- POST-PRODUCCIÓN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Y TÍTULO</dc:title>
  <dc:creator>Usuario</dc:creator>
  <cp:lastModifiedBy>Usuario</cp:lastModifiedBy>
  <cp:revision>37</cp:revision>
  <dcterms:created xsi:type="dcterms:W3CDTF">2018-02-12T16:07:24Z</dcterms:created>
  <dcterms:modified xsi:type="dcterms:W3CDTF">2018-04-24T18:12:22Z</dcterms:modified>
</cp:coreProperties>
</file>