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2.xml.rels" ContentType="application/vnd.openxmlformats-package.relationships+xml"/>
  <Override PartName="/ppt/slideLayouts/_rels/slideLayout10.xml.rels" ContentType="application/vnd.openxmlformats-package.relationships+xml"/>
  <Override PartName="/ppt/slideLayouts/_rels/slideLayout1.xml.rels" ContentType="application/vnd.openxmlformats-package.relationships+xml"/>
  <Override PartName="/ppt/slideLayouts/_rels/slideLayout9.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s/slide13.xml" ContentType="application/vnd.openxmlformats-officedocument.presentationml.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PlaceHolder 1"/>
          <p:cNvSpPr>
            <a:spLocks noGrp="1"/>
          </p:cNvSpPr>
          <p:nvPr>
            <p:ph type="body"/>
          </p:nvPr>
        </p:nvSpPr>
        <p:spPr>
          <a:xfrm>
            <a:off x="756000" y="5078520"/>
            <a:ext cx="6047640" cy="4811040"/>
          </a:xfrm>
          <a:prstGeom prst="rect">
            <a:avLst/>
          </a:prstGeom>
        </p:spPr>
        <p:txBody>
          <a:bodyPr bIns="0" lIns="0" rIns="0" tIns="0" wrap="none"/>
          <a:p>
            <a:r>
              <a:rPr lang="es-ES"/>
              <a:t>Click to edit the notes format</a:t>
            </a:r>
            <a:endParaRPr/>
          </a:p>
        </p:txBody>
      </p:sp>
      <p:sp>
        <p:nvSpPr>
          <p:cNvPr id="127" name="PlaceHolder 2"/>
          <p:cNvSpPr>
            <a:spLocks noGrp="1"/>
          </p:cNvSpPr>
          <p:nvPr>
            <p:ph type="hdr"/>
          </p:nvPr>
        </p:nvSpPr>
        <p:spPr>
          <a:xfrm>
            <a:off x="0" y="0"/>
            <a:ext cx="3280320" cy="534240"/>
          </a:xfrm>
          <a:prstGeom prst="rect">
            <a:avLst/>
          </a:prstGeom>
        </p:spPr>
        <p:txBody>
          <a:bodyPr bIns="0" lIns="0" rIns="0" tIns="0" wrap="none"/>
          <a:p>
            <a:r>
              <a:rPr lang="es-ES"/>
              <a:t>&lt;header&gt;</a:t>
            </a:r>
            <a:endParaRPr/>
          </a:p>
        </p:txBody>
      </p:sp>
      <p:sp>
        <p:nvSpPr>
          <p:cNvPr id="128" name="PlaceHolder 3"/>
          <p:cNvSpPr>
            <a:spLocks noGrp="1"/>
          </p:cNvSpPr>
          <p:nvPr>
            <p:ph type="dt"/>
          </p:nvPr>
        </p:nvSpPr>
        <p:spPr>
          <a:xfrm>
            <a:off x="4279320" y="0"/>
            <a:ext cx="3280320" cy="534240"/>
          </a:xfrm>
          <a:prstGeom prst="rect">
            <a:avLst/>
          </a:prstGeom>
        </p:spPr>
        <p:txBody>
          <a:bodyPr bIns="0" lIns="0" rIns="0" tIns="0" wrap="none"/>
          <a:p>
            <a:pPr algn="r"/>
            <a:r>
              <a:rPr lang="es-ES"/>
              <a:t>&lt;date/time&gt;</a:t>
            </a:r>
            <a:endParaRPr/>
          </a:p>
        </p:txBody>
      </p:sp>
      <p:sp>
        <p:nvSpPr>
          <p:cNvPr id="129" name="PlaceHolder 4"/>
          <p:cNvSpPr>
            <a:spLocks noGrp="1"/>
          </p:cNvSpPr>
          <p:nvPr>
            <p:ph type="ftr"/>
          </p:nvPr>
        </p:nvSpPr>
        <p:spPr>
          <a:xfrm>
            <a:off x="0" y="10157400"/>
            <a:ext cx="3280320" cy="534240"/>
          </a:xfrm>
          <a:prstGeom prst="rect">
            <a:avLst/>
          </a:prstGeom>
        </p:spPr>
        <p:txBody>
          <a:bodyPr anchor="b" bIns="0" lIns="0" rIns="0" tIns="0" wrap="none"/>
          <a:p>
            <a:r>
              <a:rPr lang="es-ES"/>
              <a:t>&lt;footer&gt;</a:t>
            </a:r>
            <a:endParaRPr/>
          </a:p>
        </p:txBody>
      </p:sp>
      <p:sp>
        <p:nvSpPr>
          <p:cNvPr id="130" name="PlaceHolder 5"/>
          <p:cNvSpPr>
            <a:spLocks noGrp="1"/>
          </p:cNvSpPr>
          <p:nvPr>
            <p:ph type="sldNum"/>
          </p:nvPr>
        </p:nvSpPr>
        <p:spPr>
          <a:xfrm>
            <a:off x="4279320" y="10157400"/>
            <a:ext cx="3280320" cy="534240"/>
          </a:xfrm>
          <a:prstGeom prst="rect">
            <a:avLst/>
          </a:prstGeom>
        </p:spPr>
        <p:txBody>
          <a:bodyPr anchor="b" bIns="0" lIns="0" rIns="0" tIns="0" wrap="none"/>
          <a:p>
            <a:pPr algn="r"/>
            <a:fld id="{1C082AE1-22ED-4694-B7A4-A29EF5530C8F}" type="slidenum">
              <a:rPr lang="es-ES"/>
              <a:t>&lt;number&gt;</a:t>
            </a:fld>
            <a:endParaRPr/>
          </a:p>
        </p:txBody>
      </p:sp>
    </p:spTree>
  </p:cSld>
  <p:clrMap accent1="accent1" accent2="accent2" accent3="accent3" accent4="accent4" accent5="accent5" accent6="accent6" bg1="lt1" bg2="lt2" folHlink="folHlink" hlink="hlink" tx1="dk1" tx2="dk2"/>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154" name="TextShape 2"/>
          <p:cNvSpPr txBox="1"/>
          <p:nvPr/>
        </p:nvSpPr>
        <p:spPr>
          <a:xfrm>
            <a:off x="0" y="0"/>
            <a:ext cx="-11796840" cy="-11796840"/>
          </a:xfrm>
          <a:prstGeom prst="rect">
            <a:avLst/>
          </a:prstGeom>
        </p:spPr>
        <p:txBody>
          <a:bodyPr bIns="45000" lIns="90000" rIns="90000" tIns="45000"/>
          <a:p>
            <a:pPr>
              <a:lnSpc>
                <a:spcPct val="100000"/>
              </a:lnSpc>
            </a:pPr>
            <a:fld id="{57200398-D831-47C0-8363-25A1CC069DCF}" type="slidenum">
              <a:rPr lang="es-ES">
                <a:solidFill>
                  <a:srgbClr val="000000"/>
                </a:solidFill>
                <a:latin typeface="+mn-lt"/>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53" name="PlaceHolder 2"/>
          <p:cNvSpPr>
            <a:spLocks noGrp="1"/>
          </p:cNvSpPr>
          <p:nvPr>
            <p:ph type="body"/>
          </p:nvPr>
        </p:nvSpPr>
        <p:spPr>
          <a:xfrm>
            <a:off x="1942560" y="2133720"/>
            <a:ext cx="6591600" cy="1801440"/>
          </a:xfrm>
          <a:prstGeom prst="rect">
            <a:avLst/>
          </a:prstGeom>
        </p:spPr>
        <p:txBody>
          <a:bodyPr bIns="0" lIns="0" rIns="0" tIns="0" wrap="none"/>
          <a:p>
            <a:endParaRPr/>
          </a:p>
        </p:txBody>
      </p:sp>
      <p:sp>
        <p:nvSpPr>
          <p:cNvPr id="54" name="PlaceHolder 3"/>
          <p:cNvSpPr>
            <a:spLocks noGrp="1"/>
          </p:cNvSpPr>
          <p:nvPr>
            <p:ph type="body"/>
          </p:nvPr>
        </p:nvSpPr>
        <p:spPr>
          <a:xfrm>
            <a:off x="1942560" y="4106520"/>
            <a:ext cx="6591600" cy="18014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56"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57" name="PlaceHolder 3"/>
          <p:cNvSpPr>
            <a:spLocks noGrp="1"/>
          </p:cNvSpPr>
          <p:nvPr>
            <p:ph type="body"/>
          </p:nvPr>
        </p:nvSpPr>
        <p:spPr>
          <a:xfrm>
            <a:off x="5319720" y="2133720"/>
            <a:ext cx="3216240" cy="1801440"/>
          </a:xfrm>
          <a:prstGeom prst="rect">
            <a:avLst/>
          </a:prstGeom>
        </p:spPr>
        <p:txBody>
          <a:bodyPr bIns="0" lIns="0" rIns="0" tIns="0" wrap="none"/>
          <a:p>
            <a:endParaRPr/>
          </a:p>
        </p:txBody>
      </p:sp>
      <p:sp>
        <p:nvSpPr>
          <p:cNvPr id="58" name="PlaceHolder 4"/>
          <p:cNvSpPr>
            <a:spLocks noGrp="1"/>
          </p:cNvSpPr>
          <p:nvPr>
            <p:ph type="body"/>
          </p:nvPr>
        </p:nvSpPr>
        <p:spPr>
          <a:xfrm>
            <a:off x="5319720" y="4106520"/>
            <a:ext cx="3216240" cy="1801440"/>
          </a:xfrm>
          <a:prstGeom prst="rect">
            <a:avLst/>
          </a:prstGeom>
        </p:spPr>
        <p:txBody>
          <a:bodyPr bIns="0" lIns="0" rIns="0" tIns="0" wrap="none"/>
          <a:p>
            <a:endParaRPr/>
          </a:p>
        </p:txBody>
      </p:sp>
      <p:sp>
        <p:nvSpPr>
          <p:cNvPr id="59" name="PlaceHolder 5"/>
          <p:cNvSpPr>
            <a:spLocks noGrp="1"/>
          </p:cNvSpPr>
          <p:nvPr>
            <p:ph type="body"/>
          </p:nvPr>
        </p:nvSpPr>
        <p:spPr>
          <a:xfrm>
            <a:off x="1942560" y="4106520"/>
            <a:ext cx="3216240" cy="18014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61"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62" name="PlaceHolder 3"/>
          <p:cNvSpPr>
            <a:spLocks noGrp="1"/>
          </p:cNvSpPr>
          <p:nvPr>
            <p:ph type="body"/>
          </p:nvPr>
        </p:nvSpPr>
        <p:spPr>
          <a:xfrm>
            <a:off x="5319720" y="2133720"/>
            <a:ext cx="3216240" cy="18014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94"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95" name="PlaceHolder 2"/>
          <p:cNvSpPr>
            <a:spLocks noGrp="1"/>
          </p:cNvSpPr>
          <p:nvPr>
            <p:ph type="subTitle"/>
          </p:nvPr>
        </p:nvSpPr>
        <p:spPr>
          <a:xfrm>
            <a:off x="1942560" y="2133720"/>
            <a:ext cx="6591600" cy="377748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97" name="PlaceHolder 2"/>
          <p:cNvSpPr>
            <a:spLocks noGrp="1"/>
          </p:cNvSpPr>
          <p:nvPr>
            <p:ph type="body"/>
          </p:nvPr>
        </p:nvSpPr>
        <p:spPr>
          <a:xfrm>
            <a:off x="1942560" y="2133720"/>
            <a:ext cx="6591600" cy="377712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99" name="PlaceHolder 2"/>
          <p:cNvSpPr>
            <a:spLocks noGrp="1"/>
          </p:cNvSpPr>
          <p:nvPr>
            <p:ph type="body"/>
          </p:nvPr>
        </p:nvSpPr>
        <p:spPr>
          <a:xfrm>
            <a:off x="1942560" y="2133720"/>
            <a:ext cx="3216240" cy="3777120"/>
          </a:xfrm>
          <a:prstGeom prst="rect">
            <a:avLst/>
          </a:prstGeom>
        </p:spPr>
        <p:txBody>
          <a:bodyPr bIns="0" lIns="0" rIns="0" tIns="0" wrap="none"/>
          <a:p>
            <a:endParaRPr/>
          </a:p>
        </p:txBody>
      </p:sp>
      <p:sp>
        <p:nvSpPr>
          <p:cNvPr id="100" name="PlaceHolder 3"/>
          <p:cNvSpPr>
            <a:spLocks noGrp="1"/>
          </p:cNvSpPr>
          <p:nvPr>
            <p:ph type="body"/>
          </p:nvPr>
        </p:nvSpPr>
        <p:spPr>
          <a:xfrm>
            <a:off x="5319720" y="2133720"/>
            <a:ext cx="3216240" cy="377712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01"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2" name="PlaceHolder 1"/>
          <p:cNvSpPr>
            <a:spLocks noGrp="1"/>
          </p:cNvSpPr>
          <p:nvPr>
            <p:ph type="subTitle"/>
          </p:nvPr>
        </p:nvSpPr>
        <p:spPr>
          <a:xfrm>
            <a:off x="1945080" y="624240"/>
            <a:ext cx="6588720" cy="52866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104"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105" name="PlaceHolder 3"/>
          <p:cNvSpPr>
            <a:spLocks noGrp="1"/>
          </p:cNvSpPr>
          <p:nvPr>
            <p:ph type="body"/>
          </p:nvPr>
        </p:nvSpPr>
        <p:spPr>
          <a:xfrm>
            <a:off x="1942560" y="4106520"/>
            <a:ext cx="3216240" cy="1801440"/>
          </a:xfrm>
          <a:prstGeom prst="rect">
            <a:avLst/>
          </a:prstGeom>
        </p:spPr>
        <p:txBody>
          <a:bodyPr bIns="0" lIns="0" rIns="0" tIns="0" wrap="none"/>
          <a:p>
            <a:endParaRPr/>
          </a:p>
        </p:txBody>
      </p:sp>
      <p:sp>
        <p:nvSpPr>
          <p:cNvPr id="106" name="PlaceHolder 4"/>
          <p:cNvSpPr>
            <a:spLocks noGrp="1"/>
          </p:cNvSpPr>
          <p:nvPr>
            <p:ph type="body"/>
          </p:nvPr>
        </p:nvSpPr>
        <p:spPr>
          <a:xfrm>
            <a:off x="5319720" y="2133720"/>
            <a:ext cx="3216240" cy="377712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1"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32" name="PlaceHolder 2"/>
          <p:cNvSpPr>
            <a:spLocks noGrp="1"/>
          </p:cNvSpPr>
          <p:nvPr>
            <p:ph type="subTitle"/>
          </p:nvPr>
        </p:nvSpPr>
        <p:spPr>
          <a:xfrm>
            <a:off x="1942560" y="2133720"/>
            <a:ext cx="6591600" cy="377748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108" name="PlaceHolder 2"/>
          <p:cNvSpPr>
            <a:spLocks noGrp="1"/>
          </p:cNvSpPr>
          <p:nvPr>
            <p:ph type="body"/>
          </p:nvPr>
        </p:nvSpPr>
        <p:spPr>
          <a:xfrm>
            <a:off x="1942560" y="2133720"/>
            <a:ext cx="3216240" cy="3777120"/>
          </a:xfrm>
          <a:prstGeom prst="rect">
            <a:avLst/>
          </a:prstGeom>
        </p:spPr>
        <p:txBody>
          <a:bodyPr bIns="0" lIns="0" rIns="0" tIns="0" wrap="none"/>
          <a:p>
            <a:endParaRPr/>
          </a:p>
        </p:txBody>
      </p:sp>
      <p:sp>
        <p:nvSpPr>
          <p:cNvPr id="109" name="PlaceHolder 3"/>
          <p:cNvSpPr>
            <a:spLocks noGrp="1"/>
          </p:cNvSpPr>
          <p:nvPr>
            <p:ph type="body"/>
          </p:nvPr>
        </p:nvSpPr>
        <p:spPr>
          <a:xfrm>
            <a:off x="5319720" y="2133720"/>
            <a:ext cx="3216240" cy="1801440"/>
          </a:xfrm>
          <a:prstGeom prst="rect">
            <a:avLst/>
          </a:prstGeom>
        </p:spPr>
        <p:txBody>
          <a:bodyPr bIns="0" lIns="0" rIns="0" tIns="0" wrap="none"/>
          <a:p>
            <a:endParaRPr/>
          </a:p>
        </p:txBody>
      </p:sp>
      <p:sp>
        <p:nvSpPr>
          <p:cNvPr id="110" name="PlaceHolder 4"/>
          <p:cNvSpPr>
            <a:spLocks noGrp="1"/>
          </p:cNvSpPr>
          <p:nvPr>
            <p:ph type="body"/>
          </p:nvPr>
        </p:nvSpPr>
        <p:spPr>
          <a:xfrm>
            <a:off x="5319720" y="4106520"/>
            <a:ext cx="3216240" cy="18014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112"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113" name="PlaceHolder 3"/>
          <p:cNvSpPr>
            <a:spLocks noGrp="1"/>
          </p:cNvSpPr>
          <p:nvPr>
            <p:ph type="body"/>
          </p:nvPr>
        </p:nvSpPr>
        <p:spPr>
          <a:xfrm>
            <a:off x="5319720" y="2133720"/>
            <a:ext cx="3216240" cy="1801440"/>
          </a:xfrm>
          <a:prstGeom prst="rect">
            <a:avLst/>
          </a:prstGeom>
        </p:spPr>
        <p:txBody>
          <a:bodyPr bIns="0" lIns="0" rIns="0" tIns="0" wrap="none"/>
          <a:p>
            <a:endParaRPr/>
          </a:p>
        </p:txBody>
      </p:sp>
      <p:sp>
        <p:nvSpPr>
          <p:cNvPr id="114" name="PlaceHolder 4"/>
          <p:cNvSpPr>
            <a:spLocks noGrp="1"/>
          </p:cNvSpPr>
          <p:nvPr>
            <p:ph type="body"/>
          </p:nvPr>
        </p:nvSpPr>
        <p:spPr>
          <a:xfrm>
            <a:off x="1942560" y="4106520"/>
            <a:ext cx="6590880" cy="18014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116" name="PlaceHolder 2"/>
          <p:cNvSpPr>
            <a:spLocks noGrp="1"/>
          </p:cNvSpPr>
          <p:nvPr>
            <p:ph type="body"/>
          </p:nvPr>
        </p:nvSpPr>
        <p:spPr>
          <a:xfrm>
            <a:off x="1942560" y="2133720"/>
            <a:ext cx="6591600" cy="1801440"/>
          </a:xfrm>
          <a:prstGeom prst="rect">
            <a:avLst/>
          </a:prstGeom>
        </p:spPr>
        <p:txBody>
          <a:bodyPr bIns="0" lIns="0" rIns="0" tIns="0" wrap="none"/>
          <a:p>
            <a:endParaRPr/>
          </a:p>
        </p:txBody>
      </p:sp>
      <p:sp>
        <p:nvSpPr>
          <p:cNvPr id="117" name="PlaceHolder 3"/>
          <p:cNvSpPr>
            <a:spLocks noGrp="1"/>
          </p:cNvSpPr>
          <p:nvPr>
            <p:ph type="body"/>
          </p:nvPr>
        </p:nvSpPr>
        <p:spPr>
          <a:xfrm>
            <a:off x="1942560" y="4106520"/>
            <a:ext cx="6591600" cy="18014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119"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120" name="PlaceHolder 3"/>
          <p:cNvSpPr>
            <a:spLocks noGrp="1"/>
          </p:cNvSpPr>
          <p:nvPr>
            <p:ph type="body"/>
          </p:nvPr>
        </p:nvSpPr>
        <p:spPr>
          <a:xfrm>
            <a:off x="5319720" y="2133720"/>
            <a:ext cx="3216240" cy="1801440"/>
          </a:xfrm>
          <a:prstGeom prst="rect">
            <a:avLst/>
          </a:prstGeom>
        </p:spPr>
        <p:txBody>
          <a:bodyPr bIns="0" lIns="0" rIns="0" tIns="0" wrap="none"/>
          <a:p>
            <a:endParaRPr/>
          </a:p>
        </p:txBody>
      </p:sp>
      <p:sp>
        <p:nvSpPr>
          <p:cNvPr id="121" name="PlaceHolder 4"/>
          <p:cNvSpPr>
            <a:spLocks noGrp="1"/>
          </p:cNvSpPr>
          <p:nvPr>
            <p:ph type="body"/>
          </p:nvPr>
        </p:nvSpPr>
        <p:spPr>
          <a:xfrm>
            <a:off x="5319720" y="4106520"/>
            <a:ext cx="3216240" cy="1801440"/>
          </a:xfrm>
          <a:prstGeom prst="rect">
            <a:avLst/>
          </a:prstGeom>
        </p:spPr>
        <p:txBody>
          <a:bodyPr bIns="0" lIns="0" rIns="0" tIns="0" wrap="none"/>
          <a:p>
            <a:endParaRPr/>
          </a:p>
        </p:txBody>
      </p:sp>
      <p:sp>
        <p:nvSpPr>
          <p:cNvPr id="122" name="PlaceHolder 5"/>
          <p:cNvSpPr>
            <a:spLocks noGrp="1"/>
          </p:cNvSpPr>
          <p:nvPr>
            <p:ph type="body"/>
          </p:nvPr>
        </p:nvSpPr>
        <p:spPr>
          <a:xfrm>
            <a:off x="1942560" y="4106520"/>
            <a:ext cx="3216240" cy="18014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124"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125" name="PlaceHolder 3"/>
          <p:cNvSpPr>
            <a:spLocks noGrp="1"/>
          </p:cNvSpPr>
          <p:nvPr>
            <p:ph type="body"/>
          </p:nvPr>
        </p:nvSpPr>
        <p:spPr>
          <a:xfrm>
            <a:off x="5319720" y="2133720"/>
            <a:ext cx="3216240" cy="18014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34" name="PlaceHolder 2"/>
          <p:cNvSpPr>
            <a:spLocks noGrp="1"/>
          </p:cNvSpPr>
          <p:nvPr>
            <p:ph type="body"/>
          </p:nvPr>
        </p:nvSpPr>
        <p:spPr>
          <a:xfrm>
            <a:off x="1942560" y="2133720"/>
            <a:ext cx="6591600" cy="377712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36" name="PlaceHolder 2"/>
          <p:cNvSpPr>
            <a:spLocks noGrp="1"/>
          </p:cNvSpPr>
          <p:nvPr>
            <p:ph type="body"/>
          </p:nvPr>
        </p:nvSpPr>
        <p:spPr>
          <a:xfrm>
            <a:off x="1942560" y="2133720"/>
            <a:ext cx="3216240" cy="3777120"/>
          </a:xfrm>
          <a:prstGeom prst="rect">
            <a:avLst/>
          </a:prstGeom>
        </p:spPr>
        <p:txBody>
          <a:bodyPr bIns="0" lIns="0" rIns="0" tIns="0" wrap="none"/>
          <a:p>
            <a:endParaRPr/>
          </a:p>
        </p:txBody>
      </p:sp>
      <p:sp>
        <p:nvSpPr>
          <p:cNvPr id="37" name="PlaceHolder 3"/>
          <p:cNvSpPr>
            <a:spLocks noGrp="1"/>
          </p:cNvSpPr>
          <p:nvPr>
            <p:ph type="body"/>
          </p:nvPr>
        </p:nvSpPr>
        <p:spPr>
          <a:xfrm>
            <a:off x="5319720" y="2133720"/>
            <a:ext cx="3216240" cy="377712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38"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39" name="PlaceHolder 1"/>
          <p:cNvSpPr>
            <a:spLocks noGrp="1"/>
          </p:cNvSpPr>
          <p:nvPr>
            <p:ph type="subTitle"/>
          </p:nvPr>
        </p:nvSpPr>
        <p:spPr>
          <a:xfrm>
            <a:off x="1945080" y="624240"/>
            <a:ext cx="6588720" cy="52866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41"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42" name="PlaceHolder 3"/>
          <p:cNvSpPr>
            <a:spLocks noGrp="1"/>
          </p:cNvSpPr>
          <p:nvPr>
            <p:ph type="body"/>
          </p:nvPr>
        </p:nvSpPr>
        <p:spPr>
          <a:xfrm>
            <a:off x="1942560" y="4106520"/>
            <a:ext cx="3216240" cy="1801440"/>
          </a:xfrm>
          <a:prstGeom prst="rect">
            <a:avLst/>
          </a:prstGeom>
        </p:spPr>
        <p:txBody>
          <a:bodyPr bIns="0" lIns="0" rIns="0" tIns="0" wrap="none"/>
          <a:p>
            <a:endParaRPr/>
          </a:p>
        </p:txBody>
      </p:sp>
      <p:sp>
        <p:nvSpPr>
          <p:cNvPr id="43" name="PlaceHolder 4"/>
          <p:cNvSpPr>
            <a:spLocks noGrp="1"/>
          </p:cNvSpPr>
          <p:nvPr>
            <p:ph type="body"/>
          </p:nvPr>
        </p:nvSpPr>
        <p:spPr>
          <a:xfrm>
            <a:off x="5319720" y="2133720"/>
            <a:ext cx="3216240" cy="377712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45" name="PlaceHolder 2"/>
          <p:cNvSpPr>
            <a:spLocks noGrp="1"/>
          </p:cNvSpPr>
          <p:nvPr>
            <p:ph type="body"/>
          </p:nvPr>
        </p:nvSpPr>
        <p:spPr>
          <a:xfrm>
            <a:off x="1942560" y="2133720"/>
            <a:ext cx="3216240" cy="3777120"/>
          </a:xfrm>
          <a:prstGeom prst="rect">
            <a:avLst/>
          </a:prstGeom>
        </p:spPr>
        <p:txBody>
          <a:bodyPr bIns="0" lIns="0" rIns="0" tIns="0" wrap="none"/>
          <a:p>
            <a:endParaRPr/>
          </a:p>
        </p:txBody>
      </p:sp>
      <p:sp>
        <p:nvSpPr>
          <p:cNvPr id="46" name="PlaceHolder 3"/>
          <p:cNvSpPr>
            <a:spLocks noGrp="1"/>
          </p:cNvSpPr>
          <p:nvPr>
            <p:ph type="body"/>
          </p:nvPr>
        </p:nvSpPr>
        <p:spPr>
          <a:xfrm>
            <a:off x="5319720" y="2133720"/>
            <a:ext cx="3216240" cy="1801440"/>
          </a:xfrm>
          <a:prstGeom prst="rect">
            <a:avLst/>
          </a:prstGeom>
        </p:spPr>
        <p:txBody>
          <a:bodyPr bIns="0" lIns="0" rIns="0" tIns="0" wrap="none"/>
          <a:p>
            <a:endParaRPr/>
          </a:p>
        </p:txBody>
      </p:sp>
      <p:sp>
        <p:nvSpPr>
          <p:cNvPr id="47" name="PlaceHolder 4"/>
          <p:cNvSpPr>
            <a:spLocks noGrp="1"/>
          </p:cNvSpPr>
          <p:nvPr>
            <p:ph type="body"/>
          </p:nvPr>
        </p:nvSpPr>
        <p:spPr>
          <a:xfrm>
            <a:off x="5319720" y="4106520"/>
            <a:ext cx="3216240" cy="18014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945080" y="624240"/>
            <a:ext cx="6588720" cy="1280880"/>
          </a:xfrm>
          <a:prstGeom prst="rect">
            <a:avLst/>
          </a:prstGeom>
        </p:spPr>
        <p:txBody>
          <a:bodyPr anchor="ctr" bIns="0" lIns="0" rIns="0" tIns="0" wrap="none"/>
          <a:p>
            <a:endParaRPr/>
          </a:p>
        </p:txBody>
      </p:sp>
      <p:sp>
        <p:nvSpPr>
          <p:cNvPr id="49" name="PlaceHolder 2"/>
          <p:cNvSpPr>
            <a:spLocks noGrp="1"/>
          </p:cNvSpPr>
          <p:nvPr>
            <p:ph type="body"/>
          </p:nvPr>
        </p:nvSpPr>
        <p:spPr>
          <a:xfrm>
            <a:off x="1942560" y="2133720"/>
            <a:ext cx="3216240" cy="1801440"/>
          </a:xfrm>
          <a:prstGeom prst="rect">
            <a:avLst/>
          </a:prstGeom>
        </p:spPr>
        <p:txBody>
          <a:bodyPr bIns="0" lIns="0" rIns="0" tIns="0" wrap="none"/>
          <a:p>
            <a:endParaRPr/>
          </a:p>
        </p:txBody>
      </p:sp>
      <p:sp>
        <p:nvSpPr>
          <p:cNvPr id="50" name="PlaceHolder 3"/>
          <p:cNvSpPr>
            <a:spLocks noGrp="1"/>
          </p:cNvSpPr>
          <p:nvPr>
            <p:ph type="body"/>
          </p:nvPr>
        </p:nvSpPr>
        <p:spPr>
          <a:xfrm>
            <a:off x="5319720" y="2133720"/>
            <a:ext cx="3216240" cy="1801440"/>
          </a:xfrm>
          <a:prstGeom prst="rect">
            <a:avLst/>
          </a:prstGeom>
        </p:spPr>
        <p:txBody>
          <a:bodyPr bIns="0" lIns="0" rIns="0" tIns="0" wrap="none"/>
          <a:p>
            <a:endParaRPr/>
          </a:p>
        </p:txBody>
      </p:sp>
      <p:sp>
        <p:nvSpPr>
          <p:cNvPr id="51" name="PlaceHolder 4"/>
          <p:cNvSpPr>
            <a:spLocks noGrp="1"/>
          </p:cNvSpPr>
          <p:nvPr>
            <p:ph type="body"/>
          </p:nvPr>
        </p:nvSpPr>
        <p:spPr>
          <a:xfrm>
            <a:off x="1942560" y="4106520"/>
            <a:ext cx="6590880" cy="18014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0" y="2575080"/>
            <a:ext cx="69480" cy="625680"/>
          </a:xfrm>
          <a:prstGeom prst="rect">
            <a:avLst/>
          </a:prstGeom>
          <a:solidFill>
            <a:srgbClr val="766f54"/>
          </a:solidFill>
        </p:spPr>
      </p:sp>
      <p:sp>
        <p:nvSpPr>
          <p:cNvPr id="1" name="CustomShape 2"/>
          <p:cNvSpPr/>
          <p:nvPr/>
        </p:nvSpPr>
        <p:spPr>
          <a:xfrm>
            <a:off x="89280" y="3156480"/>
            <a:ext cx="448920" cy="2322000"/>
          </a:xfrm>
          <a:prstGeom prst="rect">
            <a:avLst/>
          </a:prstGeom>
          <a:solidFill>
            <a:srgbClr val="766f54"/>
          </a:solidFill>
        </p:spPr>
      </p:sp>
      <p:sp>
        <p:nvSpPr>
          <p:cNvPr id="2" name="CustomShape 3"/>
          <p:cNvSpPr/>
          <p:nvPr/>
        </p:nvSpPr>
        <p:spPr>
          <a:xfrm>
            <a:off x="560520" y="5447160"/>
            <a:ext cx="423000" cy="1419840"/>
          </a:xfrm>
          <a:prstGeom prst="rect">
            <a:avLst/>
          </a:prstGeom>
          <a:solidFill>
            <a:srgbClr val="766f54"/>
          </a:solidFill>
        </p:spPr>
      </p:sp>
      <p:sp>
        <p:nvSpPr>
          <p:cNvPr id="3" name="CustomShape 4"/>
          <p:cNvSpPr/>
          <p:nvPr/>
        </p:nvSpPr>
        <p:spPr>
          <a:xfrm>
            <a:off x="666720" y="6503760"/>
            <a:ext cx="118800" cy="363240"/>
          </a:xfrm>
          <a:prstGeom prst="rect">
            <a:avLst/>
          </a:prstGeom>
          <a:solidFill>
            <a:srgbClr val="766f54"/>
          </a:solidFill>
        </p:spPr>
      </p:sp>
      <p:sp>
        <p:nvSpPr>
          <p:cNvPr id="4" name="CustomShape 5"/>
          <p:cNvSpPr/>
          <p:nvPr/>
        </p:nvSpPr>
        <p:spPr>
          <a:xfrm>
            <a:off x="69840" y="3201120"/>
            <a:ext cx="570600" cy="3328200"/>
          </a:xfrm>
          <a:prstGeom prst="rect">
            <a:avLst/>
          </a:prstGeom>
          <a:solidFill>
            <a:srgbClr val="766f54"/>
          </a:solidFill>
        </p:spPr>
      </p:sp>
      <p:sp>
        <p:nvSpPr>
          <p:cNvPr id="5" name="CustomShape 6"/>
          <p:cNvSpPr/>
          <p:nvPr/>
        </p:nvSpPr>
        <p:spPr>
          <a:xfrm>
            <a:off x="15480" y="228600"/>
            <a:ext cx="73440" cy="2927520"/>
          </a:xfrm>
          <a:prstGeom prst="rect">
            <a:avLst/>
          </a:prstGeom>
          <a:solidFill>
            <a:srgbClr val="766f54"/>
          </a:solidFill>
        </p:spPr>
      </p:sp>
      <p:sp>
        <p:nvSpPr>
          <p:cNvPr id="6" name="CustomShape 7"/>
          <p:cNvSpPr/>
          <p:nvPr/>
        </p:nvSpPr>
        <p:spPr>
          <a:xfrm>
            <a:off x="54360" y="2944080"/>
            <a:ext cx="54000" cy="493560"/>
          </a:xfrm>
          <a:prstGeom prst="rect">
            <a:avLst/>
          </a:prstGeom>
          <a:solidFill>
            <a:srgbClr val="766f54"/>
          </a:solidFill>
        </p:spPr>
      </p:sp>
      <p:sp>
        <p:nvSpPr>
          <p:cNvPr id="7" name="CustomShape 8"/>
          <p:cNvSpPr/>
          <p:nvPr/>
        </p:nvSpPr>
        <p:spPr>
          <a:xfrm>
            <a:off x="534960" y="5478840"/>
            <a:ext cx="131760" cy="1024560"/>
          </a:xfrm>
          <a:prstGeom prst="rect">
            <a:avLst/>
          </a:prstGeom>
          <a:solidFill>
            <a:srgbClr val="766f54"/>
          </a:solidFill>
        </p:spPr>
      </p:sp>
      <p:sp>
        <p:nvSpPr>
          <p:cNvPr id="8" name="CustomShape 9"/>
          <p:cNvSpPr/>
          <p:nvPr/>
        </p:nvSpPr>
        <p:spPr>
          <a:xfrm>
            <a:off x="538560" y="1398960"/>
            <a:ext cx="1442160" cy="4047840"/>
          </a:xfrm>
          <a:prstGeom prst="rect">
            <a:avLst/>
          </a:prstGeom>
          <a:solidFill>
            <a:srgbClr val="766f54"/>
          </a:solidFill>
        </p:spPr>
      </p:sp>
      <p:sp>
        <p:nvSpPr>
          <p:cNvPr id="9" name="CustomShape 10"/>
          <p:cNvSpPr/>
          <p:nvPr/>
        </p:nvSpPr>
        <p:spPr>
          <a:xfrm>
            <a:off x="640800" y="6530040"/>
            <a:ext cx="112320" cy="336960"/>
          </a:xfrm>
          <a:prstGeom prst="rect">
            <a:avLst/>
          </a:prstGeom>
          <a:solidFill>
            <a:srgbClr val="766f54"/>
          </a:solidFill>
        </p:spPr>
      </p:sp>
      <p:sp>
        <p:nvSpPr>
          <p:cNvPr id="10" name="CustomShape 11"/>
          <p:cNvSpPr/>
          <p:nvPr/>
        </p:nvSpPr>
        <p:spPr>
          <a:xfrm>
            <a:off x="534960" y="5359320"/>
            <a:ext cx="25560" cy="221400"/>
          </a:xfrm>
          <a:prstGeom prst="rect">
            <a:avLst/>
          </a:prstGeom>
          <a:solidFill>
            <a:srgbClr val="766f54"/>
          </a:solidFill>
        </p:spPr>
      </p:sp>
      <p:sp>
        <p:nvSpPr>
          <p:cNvPr id="11" name="CustomShape 12"/>
          <p:cNvSpPr/>
          <p:nvPr/>
        </p:nvSpPr>
        <p:spPr>
          <a:xfrm>
            <a:off x="590400" y="6244560"/>
            <a:ext cx="165240" cy="622080"/>
          </a:xfrm>
          <a:prstGeom prst="rect">
            <a:avLst/>
          </a:prstGeom>
          <a:solidFill>
            <a:srgbClr val="766f54"/>
          </a:solidFill>
        </p:spPr>
      </p:sp>
      <p:sp>
        <p:nvSpPr>
          <p:cNvPr id="12" name="CustomShape 13"/>
          <p:cNvSpPr/>
          <p:nvPr/>
        </p:nvSpPr>
        <p:spPr>
          <a:xfrm>
            <a:off x="20520" y="360"/>
            <a:ext cx="409320" cy="4400640"/>
          </a:xfrm>
          <a:prstGeom prst="rect">
            <a:avLst/>
          </a:prstGeom>
          <a:solidFill>
            <a:srgbClr val="766f54"/>
          </a:solidFill>
        </p:spPr>
      </p:sp>
      <p:sp>
        <p:nvSpPr>
          <p:cNvPr id="13" name="CustomShape 14"/>
          <p:cNvSpPr/>
          <p:nvPr/>
        </p:nvSpPr>
        <p:spPr>
          <a:xfrm>
            <a:off x="453600" y="4316400"/>
            <a:ext cx="350280" cy="1580400"/>
          </a:xfrm>
          <a:prstGeom prst="rect">
            <a:avLst/>
          </a:prstGeom>
          <a:solidFill>
            <a:srgbClr val="766f54"/>
          </a:solidFill>
        </p:spPr>
      </p:sp>
      <p:sp>
        <p:nvSpPr>
          <p:cNvPr id="14" name="CustomShape 15"/>
          <p:cNvSpPr/>
          <p:nvPr/>
        </p:nvSpPr>
        <p:spPr>
          <a:xfrm>
            <a:off x="831600" y="5862600"/>
            <a:ext cx="356760" cy="990360"/>
          </a:xfrm>
          <a:prstGeom prst="rect">
            <a:avLst/>
          </a:prstGeom>
          <a:solidFill>
            <a:srgbClr val="766f54"/>
          </a:solidFill>
        </p:spPr>
      </p:sp>
      <p:sp>
        <p:nvSpPr>
          <p:cNvPr id="15" name="CustomShape 16"/>
          <p:cNvSpPr/>
          <p:nvPr/>
        </p:nvSpPr>
        <p:spPr>
          <a:xfrm>
            <a:off x="429840" y="4364280"/>
            <a:ext cx="456840" cy="2235600"/>
          </a:xfrm>
          <a:prstGeom prst="rect">
            <a:avLst/>
          </a:prstGeom>
          <a:solidFill>
            <a:srgbClr val="766f54"/>
          </a:solidFill>
        </p:spPr>
      </p:sp>
      <p:sp>
        <p:nvSpPr>
          <p:cNvPr id="16" name="CustomShape 17"/>
          <p:cNvSpPr/>
          <p:nvPr/>
        </p:nvSpPr>
        <p:spPr>
          <a:xfrm>
            <a:off x="385560" y="1289160"/>
            <a:ext cx="144000" cy="3026880"/>
          </a:xfrm>
          <a:prstGeom prst="rect">
            <a:avLst/>
          </a:prstGeom>
          <a:solidFill>
            <a:srgbClr val="766f54"/>
          </a:solidFill>
        </p:spPr>
      </p:sp>
      <p:sp>
        <p:nvSpPr>
          <p:cNvPr id="17" name="CustomShape 18"/>
          <p:cNvSpPr/>
          <p:nvPr/>
        </p:nvSpPr>
        <p:spPr>
          <a:xfrm>
            <a:off x="918720" y="6571440"/>
            <a:ext cx="110880" cy="281160"/>
          </a:xfrm>
          <a:prstGeom prst="rect">
            <a:avLst/>
          </a:prstGeom>
          <a:solidFill>
            <a:srgbClr val="766f54"/>
          </a:solidFill>
        </p:spPr>
      </p:sp>
      <p:sp>
        <p:nvSpPr>
          <p:cNvPr id="18" name="CustomShape 19"/>
          <p:cNvSpPr/>
          <p:nvPr/>
        </p:nvSpPr>
        <p:spPr>
          <a:xfrm>
            <a:off x="414000" y="4107600"/>
            <a:ext cx="68040" cy="511200"/>
          </a:xfrm>
          <a:prstGeom prst="rect">
            <a:avLst/>
          </a:prstGeom>
          <a:solidFill>
            <a:srgbClr val="766f54"/>
          </a:solidFill>
        </p:spPr>
      </p:sp>
      <p:sp>
        <p:nvSpPr>
          <p:cNvPr id="19" name="CustomShape 20"/>
          <p:cNvSpPr/>
          <p:nvPr/>
        </p:nvSpPr>
        <p:spPr>
          <a:xfrm>
            <a:off x="804600" y="3145680"/>
            <a:ext cx="1167840" cy="2716560"/>
          </a:xfrm>
          <a:prstGeom prst="rect">
            <a:avLst/>
          </a:prstGeom>
          <a:solidFill>
            <a:srgbClr val="766f54"/>
          </a:solidFill>
        </p:spPr>
      </p:sp>
      <p:sp>
        <p:nvSpPr>
          <p:cNvPr id="20" name="CustomShape 21"/>
          <p:cNvSpPr/>
          <p:nvPr/>
        </p:nvSpPr>
        <p:spPr>
          <a:xfrm>
            <a:off x="887040" y="6600240"/>
            <a:ext cx="99720" cy="252720"/>
          </a:xfrm>
          <a:prstGeom prst="rect">
            <a:avLst/>
          </a:prstGeom>
          <a:solidFill>
            <a:srgbClr val="766f54"/>
          </a:solidFill>
        </p:spPr>
      </p:sp>
      <p:sp>
        <p:nvSpPr>
          <p:cNvPr id="21" name="CustomShape 22"/>
          <p:cNvSpPr/>
          <p:nvPr/>
        </p:nvSpPr>
        <p:spPr>
          <a:xfrm>
            <a:off x="804600" y="5897160"/>
            <a:ext cx="113760" cy="673920"/>
          </a:xfrm>
          <a:prstGeom prst="rect">
            <a:avLst/>
          </a:prstGeom>
          <a:solidFill>
            <a:srgbClr val="766f54"/>
          </a:solidFill>
        </p:spPr>
      </p:sp>
      <p:sp>
        <p:nvSpPr>
          <p:cNvPr id="22" name="CustomShape 23"/>
          <p:cNvSpPr/>
          <p:nvPr/>
        </p:nvSpPr>
        <p:spPr>
          <a:xfrm>
            <a:off x="804600" y="5772600"/>
            <a:ext cx="31320" cy="227520"/>
          </a:xfrm>
          <a:prstGeom prst="rect">
            <a:avLst/>
          </a:prstGeom>
          <a:solidFill>
            <a:srgbClr val="766f54"/>
          </a:solidFill>
        </p:spPr>
      </p:sp>
      <p:sp>
        <p:nvSpPr>
          <p:cNvPr id="23" name="CustomShape 24"/>
          <p:cNvSpPr/>
          <p:nvPr/>
        </p:nvSpPr>
        <p:spPr>
          <a:xfrm>
            <a:off x="831600" y="6322680"/>
            <a:ext cx="174240" cy="530280"/>
          </a:xfrm>
          <a:prstGeom prst="rect">
            <a:avLst/>
          </a:prstGeom>
          <a:solidFill>
            <a:srgbClr val="766f54"/>
          </a:solidFill>
        </p:spPr>
      </p:sp>
      <p:sp>
        <p:nvSpPr>
          <p:cNvPr id="24" name="CustomShape 25"/>
          <p:cNvSpPr/>
          <p:nvPr/>
        </p:nvSpPr>
        <p:spPr>
          <a:xfrm>
            <a:off x="0" y="0"/>
            <a:ext cx="182520" cy="6857640"/>
          </a:xfrm>
          <a:prstGeom prst="rect">
            <a:avLst/>
          </a:prstGeom>
          <a:solidFill>
            <a:srgbClr val="766f54"/>
          </a:solidFill>
        </p:spPr>
      </p:sp>
      <p:sp>
        <p:nvSpPr>
          <p:cNvPr id="25" name="PlaceHolder 26"/>
          <p:cNvSpPr>
            <a:spLocks noGrp="1"/>
          </p:cNvSpPr>
          <p:nvPr>
            <p:ph type="title"/>
          </p:nvPr>
        </p:nvSpPr>
        <p:spPr>
          <a:xfrm>
            <a:off x="1942560" y="2514600"/>
            <a:ext cx="6600240" cy="2262600"/>
          </a:xfrm>
          <a:prstGeom prst="rect">
            <a:avLst/>
          </a:prstGeom>
        </p:spPr>
        <p:txBody>
          <a:bodyPr anchor="b"/>
          <a:p>
            <a:pPr>
              <a:lnSpc>
                <a:spcPct val="100000"/>
              </a:lnSpc>
            </a:pPr>
            <a:r>
              <a:rPr lang="es-ES" sz="5400">
                <a:solidFill>
                  <a:srgbClr val="262626"/>
                </a:solidFill>
                <a:latin typeface="Century Gothic"/>
              </a:rPr>
              <a:t>Click to edit the title text formatHaga clic para modificar el estilo de título del patrón</a:t>
            </a:r>
            <a:endParaRPr/>
          </a:p>
        </p:txBody>
      </p:sp>
      <p:sp>
        <p:nvSpPr>
          <p:cNvPr id="26" name="PlaceHolder 27"/>
          <p:cNvSpPr>
            <a:spLocks noGrp="1"/>
          </p:cNvSpPr>
          <p:nvPr>
            <p:ph type="dt"/>
          </p:nvPr>
        </p:nvSpPr>
        <p:spPr>
          <a:xfrm>
            <a:off x="0" y="0"/>
            <a:ext cx="-11796840" cy="-11796840"/>
          </a:xfrm>
          <a:prstGeom prst="rect">
            <a:avLst/>
          </a:prstGeom>
        </p:spPr>
        <p:txBody>
          <a:bodyPr bIns="45000" lIns="90000" rIns="90000" tIns="45000"/>
          <a:p>
            <a:pPr>
              <a:lnSpc>
                <a:spcPct val="100000"/>
              </a:lnSpc>
            </a:pPr>
            <a:r>
              <a:rPr lang="es-ES">
                <a:solidFill>
                  <a:srgbClr val="000000"/>
                </a:solidFill>
                <a:latin typeface="Century Gothic"/>
              </a:rPr>
              <a:t>3/06/18</a:t>
            </a:r>
            <a:endParaRPr/>
          </a:p>
        </p:txBody>
      </p:sp>
      <p:sp>
        <p:nvSpPr>
          <p:cNvPr id="27" name="PlaceHolder 28"/>
          <p:cNvSpPr>
            <a:spLocks noGrp="1"/>
          </p:cNvSpPr>
          <p:nvPr>
            <p:ph type="ftr"/>
          </p:nvPr>
        </p:nvSpPr>
        <p:spPr>
          <a:xfrm>
            <a:off x="0" y="0"/>
            <a:ext cx="-11796840" cy="-11796840"/>
          </a:xfrm>
          <a:prstGeom prst="rect">
            <a:avLst/>
          </a:prstGeom>
        </p:spPr>
        <p:txBody>
          <a:bodyPr bIns="45000" lIns="90000" rIns="90000" tIns="45000"/>
          <a:p>
            <a:endParaRPr/>
          </a:p>
        </p:txBody>
      </p:sp>
      <p:sp>
        <p:nvSpPr>
          <p:cNvPr id="28" name="CustomShape 29"/>
          <p:cNvSpPr/>
          <p:nvPr/>
        </p:nvSpPr>
        <p:spPr>
          <a:xfrm>
            <a:off x="-31680" y="4321080"/>
            <a:ext cx="1395000" cy="781560"/>
          </a:xfrm>
          <a:prstGeom prst="rect">
            <a:avLst/>
          </a:prstGeom>
          <a:solidFill>
            <a:srgbClr val="a53010"/>
          </a:solidFill>
        </p:spPr>
      </p:sp>
      <p:sp>
        <p:nvSpPr>
          <p:cNvPr id="29" name="PlaceHolder 30"/>
          <p:cNvSpPr>
            <a:spLocks noGrp="1"/>
          </p:cNvSpPr>
          <p:nvPr>
            <p:ph type="sldNum"/>
          </p:nvPr>
        </p:nvSpPr>
        <p:spPr>
          <a:xfrm>
            <a:off x="423360" y="4529520"/>
            <a:ext cx="584640" cy="364680"/>
          </a:xfrm>
          <a:prstGeom prst="rect">
            <a:avLst/>
          </a:prstGeom>
        </p:spPr>
        <p:txBody>
          <a:bodyPr bIns="45000" lIns="90000" rIns="90000" tIns="45000"/>
          <a:p>
            <a:pPr>
              <a:lnSpc>
                <a:spcPct val="100000"/>
              </a:lnSpc>
            </a:pPr>
            <a:fld id="{7DFC625F-C6B7-490E-B567-F8A7F3C78ED5}" type="slidenum">
              <a:rPr lang="es-ES">
                <a:solidFill>
                  <a:srgbClr val="000000"/>
                </a:solidFill>
                <a:latin typeface="Century Gothic"/>
              </a:rPr>
              <a:t>&lt;number&gt;</a:t>
            </a:fld>
            <a:endParaRPr/>
          </a:p>
        </p:txBody>
      </p:sp>
      <p:sp>
        <p:nvSpPr>
          <p:cNvPr id="30" name="PlaceHolder 31"/>
          <p:cNvSpPr>
            <a:spLocks noGrp="1"/>
          </p:cNvSpPr>
          <p:nvPr>
            <p:ph type="body"/>
          </p:nvPr>
        </p:nvSpPr>
        <p:spPr>
          <a:xfrm>
            <a:off x="457200" y="1604520"/>
            <a:ext cx="8046360" cy="3976920"/>
          </a:xfrm>
          <a:prstGeom prst="rect">
            <a:avLst/>
          </a:prstGeom>
        </p:spPr>
        <p:txBody>
          <a:bodyPr bIns="0" lIns="0" rIns="0" tIns="0" wrap="none"/>
          <a:p>
            <a:pPr>
              <a:buSzPct val="45000"/>
              <a:buFont typeface="StarSymbol"/>
              <a:buChar char=""/>
            </a:pPr>
            <a:r>
              <a:rPr lang="es-ES"/>
              <a:t>Click to edit the outline text format</a:t>
            </a:r>
            <a:endParaRPr/>
          </a:p>
          <a:p>
            <a:pPr lvl="1">
              <a:buSzPct val="75000"/>
              <a:buFont typeface="StarSymbol"/>
              <a:buChar char=""/>
            </a:pPr>
            <a:r>
              <a:rPr lang="es-ES"/>
              <a:t>Second Outline Level</a:t>
            </a:r>
            <a:endParaRPr/>
          </a:p>
          <a:p>
            <a:pPr lvl="2">
              <a:buSzPct val="45000"/>
              <a:buFont typeface="StarSymbol"/>
              <a:buChar char=""/>
            </a:pPr>
            <a:r>
              <a:rPr lang="es-ES"/>
              <a:t>Third Outline Level</a:t>
            </a:r>
            <a:endParaRPr/>
          </a:p>
          <a:p>
            <a:pPr lvl="3">
              <a:buSzPct val="75000"/>
              <a:buFont typeface="StarSymbol"/>
              <a:buChar char=""/>
            </a:pPr>
            <a:r>
              <a:rPr lang="es-ES"/>
              <a:t>Fourth Outline Level</a:t>
            </a:r>
            <a:endParaRPr/>
          </a:p>
          <a:p>
            <a:pPr lvl="4">
              <a:buSzPct val="45000"/>
              <a:buFont typeface="StarSymbol"/>
              <a:buChar char=""/>
            </a:pPr>
            <a:r>
              <a:rPr lang="es-ES"/>
              <a:t>Fifth Outline Level</a:t>
            </a:r>
            <a:endParaRPr/>
          </a:p>
          <a:p>
            <a:pPr lvl="5">
              <a:buSzPct val="45000"/>
              <a:buFont typeface="StarSymbol"/>
              <a:buChar char=""/>
            </a:pPr>
            <a:r>
              <a:rPr lang="es-ES"/>
              <a:t>Sixth Outline Level</a:t>
            </a:r>
            <a:endParaRPr/>
          </a:p>
          <a:p>
            <a:pPr lvl="6">
              <a:buSzPct val="45000"/>
              <a:buFont typeface="StarSymbol"/>
              <a:buChar char=""/>
            </a:pPr>
            <a:r>
              <a:rPr lang="es-E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CustomShape 1"/>
          <p:cNvSpPr/>
          <p:nvPr/>
        </p:nvSpPr>
        <p:spPr>
          <a:xfrm>
            <a:off x="0" y="2575080"/>
            <a:ext cx="69480" cy="625680"/>
          </a:xfrm>
          <a:prstGeom prst="rect">
            <a:avLst/>
          </a:prstGeom>
          <a:solidFill>
            <a:srgbClr val="766f54"/>
          </a:solidFill>
        </p:spPr>
      </p:sp>
      <p:sp>
        <p:nvSpPr>
          <p:cNvPr id="64" name="CustomShape 2"/>
          <p:cNvSpPr/>
          <p:nvPr/>
        </p:nvSpPr>
        <p:spPr>
          <a:xfrm>
            <a:off x="89280" y="3156480"/>
            <a:ext cx="448920" cy="2322000"/>
          </a:xfrm>
          <a:prstGeom prst="rect">
            <a:avLst/>
          </a:prstGeom>
          <a:solidFill>
            <a:srgbClr val="766f54"/>
          </a:solidFill>
        </p:spPr>
      </p:sp>
      <p:sp>
        <p:nvSpPr>
          <p:cNvPr id="65" name="CustomShape 3"/>
          <p:cNvSpPr/>
          <p:nvPr/>
        </p:nvSpPr>
        <p:spPr>
          <a:xfrm>
            <a:off x="560520" y="5447160"/>
            <a:ext cx="423000" cy="1419840"/>
          </a:xfrm>
          <a:prstGeom prst="rect">
            <a:avLst/>
          </a:prstGeom>
          <a:solidFill>
            <a:srgbClr val="766f54"/>
          </a:solidFill>
        </p:spPr>
      </p:sp>
      <p:sp>
        <p:nvSpPr>
          <p:cNvPr id="66" name="CustomShape 4"/>
          <p:cNvSpPr/>
          <p:nvPr/>
        </p:nvSpPr>
        <p:spPr>
          <a:xfrm>
            <a:off x="666720" y="6503760"/>
            <a:ext cx="118800" cy="363240"/>
          </a:xfrm>
          <a:prstGeom prst="rect">
            <a:avLst/>
          </a:prstGeom>
          <a:solidFill>
            <a:srgbClr val="766f54"/>
          </a:solidFill>
        </p:spPr>
      </p:sp>
      <p:sp>
        <p:nvSpPr>
          <p:cNvPr id="67" name="CustomShape 5"/>
          <p:cNvSpPr/>
          <p:nvPr/>
        </p:nvSpPr>
        <p:spPr>
          <a:xfrm>
            <a:off x="69840" y="3201120"/>
            <a:ext cx="570600" cy="3328200"/>
          </a:xfrm>
          <a:prstGeom prst="rect">
            <a:avLst/>
          </a:prstGeom>
          <a:solidFill>
            <a:srgbClr val="766f54"/>
          </a:solidFill>
        </p:spPr>
      </p:sp>
      <p:sp>
        <p:nvSpPr>
          <p:cNvPr id="68" name="CustomShape 6"/>
          <p:cNvSpPr/>
          <p:nvPr/>
        </p:nvSpPr>
        <p:spPr>
          <a:xfrm>
            <a:off x="15480" y="228600"/>
            <a:ext cx="73440" cy="2927520"/>
          </a:xfrm>
          <a:prstGeom prst="rect">
            <a:avLst/>
          </a:prstGeom>
          <a:solidFill>
            <a:srgbClr val="766f54"/>
          </a:solidFill>
        </p:spPr>
      </p:sp>
      <p:sp>
        <p:nvSpPr>
          <p:cNvPr id="69" name="CustomShape 7"/>
          <p:cNvSpPr/>
          <p:nvPr/>
        </p:nvSpPr>
        <p:spPr>
          <a:xfrm>
            <a:off x="54360" y="2944080"/>
            <a:ext cx="54000" cy="493560"/>
          </a:xfrm>
          <a:prstGeom prst="rect">
            <a:avLst/>
          </a:prstGeom>
          <a:solidFill>
            <a:srgbClr val="766f54"/>
          </a:solidFill>
        </p:spPr>
      </p:sp>
      <p:sp>
        <p:nvSpPr>
          <p:cNvPr id="70" name="CustomShape 8"/>
          <p:cNvSpPr/>
          <p:nvPr/>
        </p:nvSpPr>
        <p:spPr>
          <a:xfrm>
            <a:off x="534960" y="5478840"/>
            <a:ext cx="131760" cy="1024560"/>
          </a:xfrm>
          <a:prstGeom prst="rect">
            <a:avLst/>
          </a:prstGeom>
          <a:solidFill>
            <a:srgbClr val="766f54"/>
          </a:solidFill>
        </p:spPr>
      </p:sp>
      <p:sp>
        <p:nvSpPr>
          <p:cNvPr id="71" name="CustomShape 9"/>
          <p:cNvSpPr/>
          <p:nvPr/>
        </p:nvSpPr>
        <p:spPr>
          <a:xfrm>
            <a:off x="538560" y="1398960"/>
            <a:ext cx="1442160" cy="4047840"/>
          </a:xfrm>
          <a:prstGeom prst="rect">
            <a:avLst/>
          </a:prstGeom>
          <a:solidFill>
            <a:srgbClr val="766f54"/>
          </a:solidFill>
        </p:spPr>
      </p:sp>
      <p:sp>
        <p:nvSpPr>
          <p:cNvPr id="72" name="CustomShape 10"/>
          <p:cNvSpPr/>
          <p:nvPr/>
        </p:nvSpPr>
        <p:spPr>
          <a:xfrm>
            <a:off x="640800" y="6530040"/>
            <a:ext cx="112320" cy="336960"/>
          </a:xfrm>
          <a:prstGeom prst="rect">
            <a:avLst/>
          </a:prstGeom>
          <a:solidFill>
            <a:srgbClr val="766f54"/>
          </a:solidFill>
        </p:spPr>
      </p:sp>
      <p:sp>
        <p:nvSpPr>
          <p:cNvPr id="73" name="CustomShape 11"/>
          <p:cNvSpPr/>
          <p:nvPr/>
        </p:nvSpPr>
        <p:spPr>
          <a:xfrm>
            <a:off x="534960" y="5359320"/>
            <a:ext cx="25560" cy="221400"/>
          </a:xfrm>
          <a:prstGeom prst="rect">
            <a:avLst/>
          </a:prstGeom>
          <a:solidFill>
            <a:srgbClr val="766f54"/>
          </a:solidFill>
        </p:spPr>
      </p:sp>
      <p:sp>
        <p:nvSpPr>
          <p:cNvPr id="74" name="CustomShape 12"/>
          <p:cNvSpPr/>
          <p:nvPr/>
        </p:nvSpPr>
        <p:spPr>
          <a:xfrm>
            <a:off x="590400" y="6244560"/>
            <a:ext cx="165240" cy="622080"/>
          </a:xfrm>
          <a:prstGeom prst="rect">
            <a:avLst/>
          </a:prstGeom>
          <a:solidFill>
            <a:srgbClr val="766f54"/>
          </a:solidFill>
        </p:spPr>
      </p:sp>
      <p:sp>
        <p:nvSpPr>
          <p:cNvPr id="75" name="CustomShape 13"/>
          <p:cNvSpPr/>
          <p:nvPr/>
        </p:nvSpPr>
        <p:spPr>
          <a:xfrm>
            <a:off x="20520" y="360"/>
            <a:ext cx="409320" cy="4400640"/>
          </a:xfrm>
          <a:prstGeom prst="rect">
            <a:avLst/>
          </a:prstGeom>
          <a:solidFill>
            <a:srgbClr val="766f54"/>
          </a:solidFill>
        </p:spPr>
      </p:sp>
      <p:sp>
        <p:nvSpPr>
          <p:cNvPr id="76" name="CustomShape 14"/>
          <p:cNvSpPr/>
          <p:nvPr/>
        </p:nvSpPr>
        <p:spPr>
          <a:xfrm>
            <a:off x="453600" y="4316400"/>
            <a:ext cx="350280" cy="1580400"/>
          </a:xfrm>
          <a:prstGeom prst="rect">
            <a:avLst/>
          </a:prstGeom>
          <a:solidFill>
            <a:srgbClr val="766f54"/>
          </a:solidFill>
        </p:spPr>
      </p:sp>
      <p:sp>
        <p:nvSpPr>
          <p:cNvPr id="77" name="CustomShape 15"/>
          <p:cNvSpPr/>
          <p:nvPr/>
        </p:nvSpPr>
        <p:spPr>
          <a:xfrm>
            <a:off x="831600" y="5862600"/>
            <a:ext cx="356760" cy="990360"/>
          </a:xfrm>
          <a:prstGeom prst="rect">
            <a:avLst/>
          </a:prstGeom>
          <a:solidFill>
            <a:srgbClr val="766f54"/>
          </a:solidFill>
        </p:spPr>
      </p:sp>
      <p:sp>
        <p:nvSpPr>
          <p:cNvPr id="78" name="CustomShape 16"/>
          <p:cNvSpPr/>
          <p:nvPr/>
        </p:nvSpPr>
        <p:spPr>
          <a:xfrm>
            <a:off x="429840" y="4364280"/>
            <a:ext cx="456840" cy="2235600"/>
          </a:xfrm>
          <a:prstGeom prst="rect">
            <a:avLst/>
          </a:prstGeom>
          <a:solidFill>
            <a:srgbClr val="766f54"/>
          </a:solidFill>
        </p:spPr>
      </p:sp>
      <p:sp>
        <p:nvSpPr>
          <p:cNvPr id="79" name="CustomShape 17"/>
          <p:cNvSpPr/>
          <p:nvPr/>
        </p:nvSpPr>
        <p:spPr>
          <a:xfrm>
            <a:off x="385560" y="1289160"/>
            <a:ext cx="144000" cy="3026880"/>
          </a:xfrm>
          <a:prstGeom prst="rect">
            <a:avLst/>
          </a:prstGeom>
          <a:solidFill>
            <a:srgbClr val="766f54"/>
          </a:solidFill>
        </p:spPr>
      </p:sp>
      <p:sp>
        <p:nvSpPr>
          <p:cNvPr id="80" name="CustomShape 18"/>
          <p:cNvSpPr/>
          <p:nvPr/>
        </p:nvSpPr>
        <p:spPr>
          <a:xfrm>
            <a:off x="918720" y="6571440"/>
            <a:ext cx="110880" cy="281160"/>
          </a:xfrm>
          <a:prstGeom prst="rect">
            <a:avLst/>
          </a:prstGeom>
          <a:solidFill>
            <a:srgbClr val="766f54"/>
          </a:solidFill>
        </p:spPr>
      </p:sp>
      <p:sp>
        <p:nvSpPr>
          <p:cNvPr id="81" name="CustomShape 19"/>
          <p:cNvSpPr/>
          <p:nvPr/>
        </p:nvSpPr>
        <p:spPr>
          <a:xfrm>
            <a:off x="414000" y="4107600"/>
            <a:ext cx="68040" cy="511200"/>
          </a:xfrm>
          <a:prstGeom prst="rect">
            <a:avLst/>
          </a:prstGeom>
          <a:solidFill>
            <a:srgbClr val="766f54"/>
          </a:solidFill>
        </p:spPr>
      </p:sp>
      <p:sp>
        <p:nvSpPr>
          <p:cNvPr id="82" name="CustomShape 20"/>
          <p:cNvSpPr/>
          <p:nvPr/>
        </p:nvSpPr>
        <p:spPr>
          <a:xfrm>
            <a:off x="804600" y="3145680"/>
            <a:ext cx="1167840" cy="2716560"/>
          </a:xfrm>
          <a:prstGeom prst="rect">
            <a:avLst/>
          </a:prstGeom>
          <a:solidFill>
            <a:srgbClr val="766f54"/>
          </a:solidFill>
        </p:spPr>
      </p:sp>
      <p:sp>
        <p:nvSpPr>
          <p:cNvPr id="83" name="CustomShape 21"/>
          <p:cNvSpPr/>
          <p:nvPr/>
        </p:nvSpPr>
        <p:spPr>
          <a:xfrm>
            <a:off x="887040" y="6600240"/>
            <a:ext cx="99720" cy="252720"/>
          </a:xfrm>
          <a:prstGeom prst="rect">
            <a:avLst/>
          </a:prstGeom>
          <a:solidFill>
            <a:srgbClr val="766f54"/>
          </a:solidFill>
        </p:spPr>
      </p:sp>
      <p:sp>
        <p:nvSpPr>
          <p:cNvPr id="84" name="CustomShape 22"/>
          <p:cNvSpPr/>
          <p:nvPr/>
        </p:nvSpPr>
        <p:spPr>
          <a:xfrm>
            <a:off x="804600" y="5897160"/>
            <a:ext cx="113760" cy="673920"/>
          </a:xfrm>
          <a:prstGeom prst="rect">
            <a:avLst/>
          </a:prstGeom>
          <a:solidFill>
            <a:srgbClr val="766f54"/>
          </a:solidFill>
        </p:spPr>
      </p:sp>
      <p:sp>
        <p:nvSpPr>
          <p:cNvPr id="85" name="CustomShape 23"/>
          <p:cNvSpPr/>
          <p:nvPr/>
        </p:nvSpPr>
        <p:spPr>
          <a:xfrm>
            <a:off x="804600" y="5772600"/>
            <a:ext cx="31320" cy="227520"/>
          </a:xfrm>
          <a:prstGeom prst="rect">
            <a:avLst/>
          </a:prstGeom>
          <a:solidFill>
            <a:srgbClr val="766f54"/>
          </a:solidFill>
        </p:spPr>
      </p:sp>
      <p:sp>
        <p:nvSpPr>
          <p:cNvPr id="86" name="CustomShape 24"/>
          <p:cNvSpPr/>
          <p:nvPr/>
        </p:nvSpPr>
        <p:spPr>
          <a:xfrm>
            <a:off x="831600" y="6322680"/>
            <a:ext cx="174240" cy="530280"/>
          </a:xfrm>
          <a:prstGeom prst="rect">
            <a:avLst/>
          </a:prstGeom>
          <a:solidFill>
            <a:srgbClr val="766f54"/>
          </a:solidFill>
        </p:spPr>
      </p:sp>
      <p:sp>
        <p:nvSpPr>
          <p:cNvPr id="87" name="CustomShape 25"/>
          <p:cNvSpPr/>
          <p:nvPr/>
        </p:nvSpPr>
        <p:spPr>
          <a:xfrm>
            <a:off x="0" y="0"/>
            <a:ext cx="182520" cy="6857640"/>
          </a:xfrm>
          <a:prstGeom prst="rect">
            <a:avLst/>
          </a:prstGeom>
          <a:solidFill>
            <a:srgbClr val="766f54"/>
          </a:solidFill>
        </p:spPr>
      </p:sp>
      <p:sp>
        <p:nvSpPr>
          <p:cNvPr id="88" name="PlaceHolder 26"/>
          <p:cNvSpPr>
            <a:spLocks noGrp="1"/>
          </p:cNvSpPr>
          <p:nvPr>
            <p:ph type="title"/>
          </p:nvPr>
        </p:nvSpPr>
        <p:spPr>
          <a:xfrm>
            <a:off x="1945080" y="624240"/>
            <a:ext cx="6588720" cy="1280520"/>
          </a:xfrm>
          <a:prstGeom prst="rect">
            <a:avLst/>
          </a:prstGeom>
        </p:spPr>
        <p:txBody>
          <a:bodyPr/>
          <a:p>
            <a:pPr>
              <a:lnSpc>
                <a:spcPct val="100000"/>
              </a:lnSpc>
            </a:pPr>
            <a:r>
              <a:rPr lang="es-ES" sz="3600">
                <a:solidFill>
                  <a:srgbClr val="262626"/>
                </a:solidFill>
                <a:latin typeface="Century Gothic"/>
              </a:rPr>
              <a:t>Click to edit the title text formatHaga clic para modificar el estilo de título del patrón</a:t>
            </a:r>
            <a:endParaRPr/>
          </a:p>
        </p:txBody>
      </p:sp>
      <p:sp>
        <p:nvSpPr>
          <p:cNvPr id="89" name="PlaceHolder 27"/>
          <p:cNvSpPr>
            <a:spLocks noGrp="1"/>
          </p:cNvSpPr>
          <p:nvPr>
            <p:ph type="body"/>
          </p:nvPr>
        </p:nvSpPr>
        <p:spPr>
          <a:xfrm>
            <a:off x="1942560" y="2133720"/>
            <a:ext cx="6591600" cy="3777120"/>
          </a:xfrm>
          <a:prstGeom prst="rect">
            <a:avLst/>
          </a:prstGeom>
        </p:spPr>
        <p:txBody>
          <a:bodyPr/>
          <a:p>
            <a:pPr>
              <a:buSzPct val="45000"/>
              <a:buFont typeface="StarSymbol"/>
              <a:buChar char=""/>
            </a:pPr>
            <a:r>
              <a:rPr lang="es-ES">
                <a:solidFill>
                  <a:srgbClr val="404040"/>
                </a:solidFill>
                <a:latin typeface="Century Gothic"/>
              </a:rPr>
              <a:t>Click to edit the outline text format</a:t>
            </a:r>
            <a:endParaRPr/>
          </a:p>
          <a:p>
            <a:pPr lvl="1">
              <a:buSzPct val="75000"/>
              <a:buFont typeface="StarSymbol"/>
              <a:buChar char=""/>
            </a:pPr>
            <a:r>
              <a:rPr lang="es-ES">
                <a:solidFill>
                  <a:srgbClr val="404040"/>
                </a:solidFill>
                <a:latin typeface="Century Gothic"/>
              </a:rPr>
              <a:t>Second Outline Level</a:t>
            </a:r>
            <a:endParaRPr/>
          </a:p>
          <a:p>
            <a:pPr lvl="2">
              <a:buSzPct val="45000"/>
              <a:buFont typeface="StarSymbol"/>
              <a:buChar char=""/>
            </a:pPr>
            <a:r>
              <a:rPr lang="es-ES">
                <a:solidFill>
                  <a:srgbClr val="404040"/>
                </a:solidFill>
                <a:latin typeface="Century Gothic"/>
              </a:rPr>
              <a:t>Third Outline Level</a:t>
            </a:r>
            <a:endParaRPr/>
          </a:p>
          <a:p>
            <a:pPr lvl="3">
              <a:buSzPct val="75000"/>
              <a:buFont typeface="StarSymbol"/>
              <a:buChar char=""/>
            </a:pPr>
            <a:r>
              <a:rPr lang="es-ES">
                <a:solidFill>
                  <a:srgbClr val="404040"/>
                </a:solidFill>
                <a:latin typeface="Century Gothic"/>
              </a:rPr>
              <a:t>Fourth Outline Level</a:t>
            </a:r>
            <a:endParaRPr/>
          </a:p>
          <a:p>
            <a:pPr lvl="4">
              <a:buSzPct val="45000"/>
              <a:buFont typeface="StarSymbol"/>
              <a:buChar char=""/>
            </a:pPr>
            <a:r>
              <a:rPr lang="es-ES">
                <a:solidFill>
                  <a:srgbClr val="404040"/>
                </a:solidFill>
                <a:latin typeface="Century Gothic"/>
              </a:rPr>
              <a:t>Fifth Outline Level</a:t>
            </a:r>
            <a:endParaRPr/>
          </a:p>
          <a:p>
            <a:pPr lvl="5">
              <a:buSzPct val="45000"/>
              <a:buFont typeface="StarSymbol"/>
              <a:buChar char=""/>
            </a:pPr>
            <a:r>
              <a:rPr lang="es-ES">
                <a:solidFill>
                  <a:srgbClr val="404040"/>
                </a:solidFill>
                <a:latin typeface="Century Gothic"/>
              </a:rPr>
              <a:t>Sixth Outline Level</a:t>
            </a:r>
            <a:endParaRPr/>
          </a:p>
          <a:p>
            <a:pPr>
              <a:lnSpc>
                <a:spcPct val="100000"/>
              </a:lnSpc>
              <a:buFont charset="2" typeface="Wingdings 3"/>
              <a:buChar char=""/>
            </a:pPr>
            <a:r>
              <a:rPr lang="es-ES">
                <a:solidFill>
                  <a:srgbClr val="404040"/>
                </a:solidFill>
                <a:latin typeface="Century Gothic"/>
              </a:rPr>
              <a:t>Seventh Outline LevelHaga clic para modificar el estilo de texto del patrón</a:t>
            </a:r>
            <a:endParaRPr/>
          </a:p>
          <a:p>
            <a:pPr lvl="1">
              <a:lnSpc>
                <a:spcPct val="100000"/>
              </a:lnSpc>
              <a:buFont charset="2" typeface="Wingdings 3"/>
              <a:buChar char=""/>
            </a:pPr>
            <a:r>
              <a:rPr lang="es-ES" sz="1600">
                <a:solidFill>
                  <a:srgbClr val="404040"/>
                </a:solidFill>
                <a:latin typeface="Century Gothic"/>
              </a:rPr>
              <a:t>Segundo nivel</a:t>
            </a:r>
            <a:endParaRPr/>
          </a:p>
          <a:p>
            <a:pPr lvl="2">
              <a:lnSpc>
                <a:spcPct val="100000"/>
              </a:lnSpc>
              <a:buFont charset="2" typeface="Wingdings 3"/>
              <a:buChar char=""/>
            </a:pPr>
            <a:r>
              <a:rPr lang="es-ES" sz="1400">
                <a:solidFill>
                  <a:srgbClr val="404040"/>
                </a:solidFill>
                <a:latin typeface="Century Gothic"/>
              </a:rPr>
              <a:t>Tercer nivel</a:t>
            </a:r>
            <a:endParaRPr/>
          </a:p>
          <a:p>
            <a:pPr lvl="3">
              <a:lnSpc>
                <a:spcPct val="100000"/>
              </a:lnSpc>
              <a:buFont charset="2" typeface="Wingdings 3"/>
              <a:buChar char=""/>
            </a:pPr>
            <a:r>
              <a:rPr lang="es-ES" sz="1200">
                <a:solidFill>
                  <a:srgbClr val="404040"/>
                </a:solidFill>
                <a:latin typeface="Century Gothic"/>
              </a:rPr>
              <a:t>Cuarto nivel</a:t>
            </a:r>
            <a:endParaRPr/>
          </a:p>
          <a:p>
            <a:pPr lvl="4">
              <a:lnSpc>
                <a:spcPct val="100000"/>
              </a:lnSpc>
              <a:buFont charset="2" typeface="Wingdings 3"/>
              <a:buChar char=""/>
            </a:pPr>
            <a:r>
              <a:rPr lang="es-ES" sz="1200">
                <a:solidFill>
                  <a:srgbClr val="404040"/>
                </a:solidFill>
                <a:latin typeface="Century Gothic"/>
              </a:rPr>
              <a:t>Quinto nivel</a:t>
            </a:r>
            <a:endParaRPr/>
          </a:p>
        </p:txBody>
      </p:sp>
      <p:sp>
        <p:nvSpPr>
          <p:cNvPr id="90" name="PlaceHolder 28"/>
          <p:cNvSpPr>
            <a:spLocks noGrp="1"/>
          </p:cNvSpPr>
          <p:nvPr>
            <p:ph type="dt"/>
          </p:nvPr>
        </p:nvSpPr>
        <p:spPr>
          <a:xfrm>
            <a:off x="0" y="0"/>
            <a:ext cx="-11796840" cy="-11796840"/>
          </a:xfrm>
          <a:prstGeom prst="rect">
            <a:avLst/>
          </a:prstGeom>
        </p:spPr>
        <p:txBody>
          <a:bodyPr bIns="45000" lIns="90000" rIns="90000" tIns="45000"/>
          <a:p>
            <a:pPr>
              <a:lnSpc>
                <a:spcPct val="100000"/>
              </a:lnSpc>
            </a:pPr>
            <a:r>
              <a:rPr lang="es-ES">
                <a:solidFill>
                  <a:srgbClr val="000000"/>
                </a:solidFill>
                <a:latin typeface="Century Gothic"/>
              </a:rPr>
              <a:t>3/06/18</a:t>
            </a:r>
            <a:endParaRPr/>
          </a:p>
        </p:txBody>
      </p:sp>
      <p:sp>
        <p:nvSpPr>
          <p:cNvPr id="91" name="PlaceHolder 29"/>
          <p:cNvSpPr>
            <a:spLocks noGrp="1"/>
          </p:cNvSpPr>
          <p:nvPr>
            <p:ph type="ftr"/>
          </p:nvPr>
        </p:nvSpPr>
        <p:spPr>
          <a:xfrm>
            <a:off x="0" y="0"/>
            <a:ext cx="-11796840" cy="-11796840"/>
          </a:xfrm>
          <a:prstGeom prst="rect">
            <a:avLst/>
          </a:prstGeom>
        </p:spPr>
        <p:txBody>
          <a:bodyPr bIns="45000" lIns="90000" rIns="90000" tIns="45000"/>
          <a:p>
            <a:endParaRPr/>
          </a:p>
        </p:txBody>
      </p:sp>
      <p:sp>
        <p:nvSpPr>
          <p:cNvPr id="92" name="CustomShape 30"/>
          <p:cNvSpPr/>
          <p:nvPr/>
        </p:nvSpPr>
        <p:spPr>
          <a:xfrm flipV="1">
            <a:off x="0" y="711360"/>
            <a:ext cx="1357920" cy="507600"/>
          </a:xfrm>
          <a:prstGeom prst="rect">
            <a:avLst/>
          </a:prstGeom>
          <a:solidFill>
            <a:srgbClr val="a53010"/>
          </a:solidFill>
        </p:spPr>
      </p:sp>
      <p:sp>
        <p:nvSpPr>
          <p:cNvPr id="93" name="PlaceHolder 31"/>
          <p:cNvSpPr>
            <a:spLocks noGrp="1"/>
          </p:cNvSpPr>
          <p:nvPr>
            <p:ph type="sldNum"/>
          </p:nvPr>
        </p:nvSpPr>
        <p:spPr>
          <a:xfrm>
            <a:off x="0" y="0"/>
            <a:ext cx="-11796840" cy="-11796840"/>
          </a:xfrm>
          <a:prstGeom prst="rect">
            <a:avLst/>
          </a:prstGeom>
        </p:spPr>
        <p:txBody>
          <a:bodyPr bIns="45000" lIns="90000" rIns="90000" tIns="45000"/>
          <a:p>
            <a:pPr>
              <a:lnSpc>
                <a:spcPct val="100000"/>
              </a:lnSpc>
            </a:pPr>
            <a:fld id="{E9087F3C-B438-4051-9B8F-7B1965C8B9B3}" type="slidenum">
              <a:rPr lang="es-ES">
                <a:solidFill>
                  <a:srgbClr val="000000"/>
                </a:solidFill>
                <a:latin typeface="Century Gothic"/>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TextShape 1"/>
          <p:cNvSpPr txBox="1"/>
          <p:nvPr/>
        </p:nvSpPr>
        <p:spPr>
          <a:xfrm>
            <a:off x="1942560" y="2514600"/>
            <a:ext cx="6600240" cy="2262600"/>
          </a:xfrm>
          <a:prstGeom prst="rect">
            <a:avLst/>
          </a:prstGeom>
        </p:spPr>
        <p:txBody>
          <a:bodyPr anchor="b"/>
          <a:p>
            <a:endParaRPr/>
          </a:p>
        </p:txBody>
      </p:sp>
      <p:sp>
        <p:nvSpPr>
          <p:cNvPr id="132" name="TextShape 2"/>
          <p:cNvSpPr txBox="1"/>
          <p:nvPr/>
        </p:nvSpPr>
        <p:spPr>
          <a:xfrm>
            <a:off x="1942560" y="4777560"/>
            <a:ext cx="6600240" cy="1126080"/>
          </a:xfrm>
          <a:prstGeom prst="rect">
            <a:avLst/>
          </a:prstGeom>
        </p:spPr>
        <p:txBody>
          <a:bodyPr/>
          <a:p>
            <a:pPr algn="ctr"/>
            <a:endParaRPr/>
          </a:p>
        </p:txBody>
      </p:sp>
      <p:pic>
        <p:nvPicPr>
          <p:cNvPr descr="" id="133" name="Picture 2"/>
          <p:cNvPicPr/>
          <p:nvPr/>
        </p:nvPicPr>
        <p:blipFill>
          <a:blip r:embed="rId1"/>
          <a:stretch>
            <a:fillRect/>
          </a:stretch>
        </p:blipFill>
        <p:spPr>
          <a:xfrm>
            <a:off x="1547640" y="11160"/>
            <a:ext cx="6120360" cy="6846480"/>
          </a:xfrm>
          <a:prstGeom prst="rect">
            <a:avLst/>
          </a:prstGeom>
        </p:spPr>
      </p:pic>
      <p:sp>
        <p:nvSpPr>
          <p:cNvPr id="134" name="CustomShape 3"/>
          <p:cNvSpPr/>
          <p:nvPr/>
        </p:nvSpPr>
        <p:spPr>
          <a:xfrm>
            <a:off x="1559520" y="11160"/>
            <a:ext cx="6616080" cy="1065240"/>
          </a:xfrm>
          <a:prstGeom prst="rect">
            <a:avLst/>
          </a:prstGeom>
        </p:spPr>
        <p:txBody>
          <a:bodyPr bIns="45000" lIns="90000" rIns="90000" tIns="45000"/>
          <a:p>
            <a:pPr>
              <a:lnSpc>
                <a:spcPct val="100000"/>
              </a:lnSpc>
            </a:pPr>
            <a:r>
              <a:rPr lang="es-ES" sz="3200">
                <a:solidFill>
                  <a:srgbClr val="7c240c"/>
                </a:solidFill>
                <a:latin typeface="Elephant"/>
              </a:rPr>
              <a:t>Santa Vicenta María López y Vicuña</a:t>
            </a:r>
            <a:endParaRPr/>
          </a:p>
        </p:txBody>
      </p:sp>
      <p:sp>
        <p:nvSpPr>
          <p:cNvPr id="135" name="CustomShape 4"/>
          <p:cNvSpPr/>
          <p:nvPr/>
        </p:nvSpPr>
        <p:spPr>
          <a:xfrm>
            <a:off x="4163400" y="6114600"/>
            <a:ext cx="377640" cy="364680"/>
          </a:xfrm>
          <a:prstGeom prst="rect">
            <a:avLst/>
          </a:prstGeom>
        </p:spPr>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TextShape 1"/>
          <p:cNvSpPr txBox="1"/>
          <p:nvPr/>
        </p:nvSpPr>
        <p:spPr>
          <a:xfrm>
            <a:off x="683640" y="1556640"/>
            <a:ext cx="7922520" cy="3777120"/>
          </a:xfrm>
          <a:prstGeom prst="rect">
            <a:avLst/>
          </a:prstGeom>
        </p:spPr>
        <p:txBody>
          <a:bodyPr/>
          <a:p>
            <a:pPr>
              <a:lnSpc>
                <a:spcPct val="100000"/>
              </a:lnSpc>
            </a:pPr>
            <a:r>
              <a:rPr lang="es-ES" sz="3600">
                <a:solidFill>
                  <a:srgbClr val="404040"/>
                </a:solidFill>
                <a:latin typeface="Century Gothic"/>
              </a:rPr>
              <a:t>Hoy 1200 religiosas de María Inmaculada continúan su misión en sus colegios, comedores sociales, etc, dónde se acoge a las jóvenes con problemas, se les muestra a Cristo y se las ama de todo corazón.</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7" name="TextShape 1"/>
          <p:cNvSpPr txBox="1"/>
          <p:nvPr/>
        </p:nvSpPr>
        <p:spPr>
          <a:xfrm>
            <a:off x="1403640" y="624240"/>
            <a:ext cx="7130520" cy="1280520"/>
          </a:xfrm>
          <a:prstGeom prst="rect">
            <a:avLst/>
          </a:prstGeom>
        </p:spPr>
        <p:txBody>
          <a:bodyPr/>
          <a:p>
            <a:pPr>
              <a:lnSpc>
                <a:spcPct val="100000"/>
              </a:lnSpc>
            </a:pPr>
            <a:r>
              <a:rPr lang="es-ES" sz="3600">
                <a:solidFill>
                  <a:srgbClr val="262626"/>
                </a:solidFill>
                <a:latin typeface="Century Gothic"/>
              </a:rPr>
              <a:t>¿Sabías que…?</a:t>
            </a:r>
            <a:endParaRPr/>
          </a:p>
        </p:txBody>
      </p:sp>
      <p:sp>
        <p:nvSpPr>
          <p:cNvPr id="148" name="TextShape 2"/>
          <p:cNvSpPr txBox="1"/>
          <p:nvPr/>
        </p:nvSpPr>
        <p:spPr>
          <a:xfrm>
            <a:off x="827640" y="1628640"/>
            <a:ext cx="7706520" cy="4282200"/>
          </a:xfrm>
          <a:prstGeom prst="rect">
            <a:avLst/>
          </a:prstGeom>
        </p:spPr>
        <p:txBody>
          <a:bodyPr/>
          <a:p>
            <a:pPr>
              <a:lnSpc>
                <a:spcPct val="100000"/>
              </a:lnSpc>
            </a:pPr>
            <a:r>
              <a:rPr lang="es-ES" sz="3200">
                <a:solidFill>
                  <a:srgbClr val="404040"/>
                </a:solidFill>
                <a:latin typeface="Century Gothic"/>
              </a:rPr>
              <a:t>A las </a:t>
            </a:r>
            <a:r>
              <a:rPr b="1" lang="es-ES" sz="3200">
                <a:solidFill>
                  <a:srgbClr val="404040"/>
                </a:solidFill>
                <a:latin typeface="Century Gothic"/>
              </a:rPr>
              <a:t>religiosas de María Inmaculada </a:t>
            </a:r>
            <a:r>
              <a:rPr lang="es-ES" sz="3200">
                <a:solidFill>
                  <a:srgbClr val="404040"/>
                </a:solidFill>
                <a:latin typeface="Century Gothic"/>
              </a:rPr>
              <a:t>se les llama tradicionalmente “del servicio doméstico”, por el origen de su nacimiento a favor de la dignificación y la prevención de la mujer en este camino.</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TextShape 1"/>
          <p:cNvSpPr txBox="1"/>
          <p:nvPr/>
        </p:nvSpPr>
        <p:spPr>
          <a:xfrm>
            <a:off x="1547640" y="624240"/>
            <a:ext cx="6986520" cy="1280520"/>
          </a:xfrm>
          <a:prstGeom prst="rect">
            <a:avLst/>
          </a:prstGeom>
        </p:spPr>
        <p:txBody>
          <a:bodyPr/>
          <a:p>
            <a:pPr>
              <a:lnSpc>
                <a:spcPct val="100000"/>
              </a:lnSpc>
            </a:pPr>
            <a:r>
              <a:rPr lang="es-ES" sz="3600">
                <a:solidFill>
                  <a:srgbClr val="262626"/>
                </a:solidFill>
                <a:latin typeface="Century Gothic"/>
              </a:rPr>
              <a:t>¿Sabías que…? </a:t>
            </a:r>
            <a:endParaRPr/>
          </a:p>
        </p:txBody>
      </p:sp>
      <p:sp>
        <p:nvSpPr>
          <p:cNvPr id="150" name="TextShape 2"/>
          <p:cNvSpPr txBox="1"/>
          <p:nvPr/>
        </p:nvSpPr>
        <p:spPr>
          <a:xfrm>
            <a:off x="827640" y="1772640"/>
            <a:ext cx="7706520" cy="4138200"/>
          </a:xfrm>
          <a:prstGeom prst="rect">
            <a:avLst/>
          </a:prstGeom>
        </p:spPr>
        <p:txBody>
          <a:bodyPr/>
          <a:p>
            <a:pPr>
              <a:lnSpc>
                <a:spcPct val="100000"/>
              </a:lnSpc>
            </a:pPr>
            <a:r>
              <a:rPr lang="es-ES" sz="3200">
                <a:solidFill>
                  <a:srgbClr val="404040"/>
                </a:solidFill>
                <a:latin typeface="Century Gothic"/>
              </a:rPr>
              <a:t>El Señor toma el nombre de cada uno de nosotros, para convertirlo en el propio apellido. Porque el Señor hizo historia con su humanidad. Su alegría fue compartir su vida con nosotros. Está con nosotros. Ha hecho camino con nosotros…</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1" name="TextShape 1"/>
          <p:cNvSpPr txBox="1"/>
          <p:nvPr/>
        </p:nvSpPr>
        <p:spPr>
          <a:xfrm>
            <a:off x="1945080" y="624240"/>
            <a:ext cx="6588720" cy="1280520"/>
          </a:xfrm>
          <a:prstGeom prst="rect">
            <a:avLst/>
          </a:prstGeom>
        </p:spPr>
        <p:txBody>
          <a:bodyPr/>
          <a:p>
            <a:pPr>
              <a:lnSpc>
                <a:spcPct val="100000"/>
              </a:lnSpc>
            </a:pPr>
            <a:r>
              <a:rPr lang="es-ES" sz="3600">
                <a:solidFill>
                  <a:srgbClr val="262626"/>
                </a:solidFill>
                <a:latin typeface="Century Gothic"/>
              </a:rPr>
              <a:t>PREGUNTAS</a:t>
            </a:r>
            <a:endParaRPr/>
          </a:p>
        </p:txBody>
      </p:sp>
      <p:sp>
        <p:nvSpPr>
          <p:cNvPr id="152" name="TextShape 2"/>
          <p:cNvSpPr txBox="1"/>
          <p:nvPr/>
        </p:nvSpPr>
        <p:spPr>
          <a:xfrm>
            <a:off x="683640" y="1412640"/>
            <a:ext cx="7845120" cy="4497480"/>
          </a:xfrm>
          <a:prstGeom prst="rect">
            <a:avLst/>
          </a:prstGeom>
        </p:spPr>
        <p:txBody>
          <a:bodyPr/>
          <a:p>
            <a:pPr>
              <a:lnSpc>
                <a:spcPct val="100000"/>
              </a:lnSpc>
            </a:pPr>
            <a:r>
              <a:rPr lang="es-ES" sz="2400">
                <a:solidFill>
                  <a:srgbClr val="404040"/>
                </a:solidFill>
                <a:latin typeface="Century Gothic"/>
              </a:rPr>
              <a:t>-¿Creéis que hizo bien al dedicarse a la misión de Dios y no atender a sus pretendientes?</a:t>
            </a:r>
            <a:endParaRPr/>
          </a:p>
          <a:p>
            <a:pPr>
              <a:lnSpc>
                <a:spcPct val="100000"/>
              </a:lnSpc>
            </a:pPr>
            <a:r>
              <a:rPr lang="es-ES" sz="2400">
                <a:solidFill>
                  <a:srgbClr val="404040"/>
                </a:solidFill>
                <a:latin typeface="Century Gothic"/>
              </a:rPr>
              <a:t>-¿Creéis que hizo una buena labor? ¿Por qué?</a:t>
            </a:r>
            <a:endParaRPr/>
          </a:p>
          <a:p>
            <a:pPr>
              <a:lnSpc>
                <a:spcPct val="100000"/>
              </a:lnSpc>
            </a:pPr>
            <a:r>
              <a:rPr lang="es-ES" sz="2400">
                <a:solidFill>
                  <a:srgbClr val="404040"/>
                </a:solidFill>
                <a:latin typeface="Century Gothic"/>
              </a:rPr>
              <a:t>-¿Creéis que ella merecía ser reconocida por el Papa o pensáis que era una buena acción y nada mas?</a:t>
            </a:r>
            <a:endParaRPr/>
          </a:p>
          <a:p>
            <a:pPr>
              <a:lnSpc>
                <a:spcPct val="100000"/>
              </a:lnSpc>
            </a:pPr>
            <a:r>
              <a:rPr lang="es-ES" sz="2400">
                <a:solidFill>
                  <a:srgbClr val="404040"/>
                </a:solidFill>
                <a:latin typeface="Century Gothic"/>
              </a:rPr>
              <a:t>-Imaginaros que entráis en un centro como en los que trabajaba Vicenta María, ¿os gustaría que os trataran con amor o que pasaran de vosotros?</a:t>
            </a:r>
            <a:endParaRPr/>
          </a:p>
          <a:p>
            <a:pPr>
              <a:lnSpc>
                <a:spcPct val="100000"/>
              </a:lnSpc>
            </a:pPr>
            <a:endParaRPr/>
          </a:p>
          <a:p>
            <a:pPr>
              <a:lnSpc>
                <a:spcPct val="100000"/>
              </a:lnSpc>
            </a:pP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539640" y="1196640"/>
            <a:ext cx="8229240" cy="5793120"/>
          </a:xfrm>
          <a:prstGeom prst="rect">
            <a:avLst/>
          </a:prstGeom>
        </p:spPr>
        <p:txBody>
          <a:bodyPr/>
          <a:p>
            <a:pPr>
              <a:lnSpc>
                <a:spcPct val="100000"/>
              </a:lnSpc>
            </a:pPr>
            <a:r>
              <a:rPr lang="es-ES" sz="3200">
                <a:solidFill>
                  <a:srgbClr val="404040"/>
                </a:solidFill>
                <a:latin typeface="Century Gothic"/>
              </a:rPr>
              <a:t>Vicenta María López y Vicuña nació en 1847 en Cascante un pueblo de Navarra. </a:t>
            </a:r>
            <a:endParaRPr/>
          </a:p>
          <a:p>
            <a:pPr>
              <a:lnSpc>
                <a:spcPct val="100000"/>
              </a:lnSpc>
            </a:pPr>
            <a:r>
              <a:rPr lang="es-ES" sz="3200">
                <a:solidFill>
                  <a:srgbClr val="404040"/>
                </a:solidFill>
                <a:latin typeface="Century Gothic"/>
              </a:rPr>
              <a:t>Era hija única de una familia buena, que le enseñó a tener fe en Jesús y reflexionó sobre los problemas de las personas.</a:t>
            </a:r>
            <a:endParaRPr/>
          </a:p>
          <a:p>
            <a:pPr>
              <a:lnSpc>
                <a:spcPct val="100000"/>
              </a:lnSpc>
            </a:pPr>
            <a:r>
              <a:rPr lang="es-ES" sz="3200">
                <a:solidFill>
                  <a:srgbClr val="404040"/>
                </a:solidFill>
                <a:latin typeface="Century Gothic"/>
              </a:rPr>
              <a:t>A los 7 años sus padres la llevaron a vivir a Madrid con su tía para que recibiera una mejor educación.</a:t>
            </a:r>
            <a:endParaRPr/>
          </a:p>
          <a:p>
            <a:pPr>
              <a:lnSpc>
                <a:spcPct val="100000"/>
              </a:lnSpc>
            </a:pP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TextShape 1"/>
          <p:cNvSpPr txBox="1"/>
          <p:nvPr/>
        </p:nvSpPr>
        <p:spPr>
          <a:xfrm>
            <a:off x="1945080" y="624240"/>
            <a:ext cx="6588720" cy="1280520"/>
          </a:xfrm>
          <a:prstGeom prst="rect">
            <a:avLst/>
          </a:prstGeom>
        </p:spPr>
        <p:txBody>
          <a:bodyPr/>
          <a:p>
            <a:endParaRPr/>
          </a:p>
        </p:txBody>
      </p:sp>
      <p:pic>
        <p:nvPicPr>
          <p:cNvPr descr="" id="138" name="Picture 2"/>
          <p:cNvPicPr/>
          <p:nvPr/>
        </p:nvPicPr>
        <p:blipFill>
          <a:blip r:embed="rId1"/>
          <a:stretch>
            <a:fillRect/>
          </a:stretch>
        </p:blipFill>
        <p:spPr>
          <a:xfrm>
            <a:off x="2195640" y="10440"/>
            <a:ext cx="4264920" cy="6847200"/>
          </a:xfrm>
          <a:prstGeom prst="rect">
            <a:avLst/>
          </a:prstGeom>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TextShape 1"/>
          <p:cNvSpPr txBox="1"/>
          <p:nvPr/>
        </p:nvSpPr>
        <p:spPr>
          <a:xfrm>
            <a:off x="395640" y="1196640"/>
            <a:ext cx="8229240" cy="5184360"/>
          </a:xfrm>
          <a:prstGeom prst="rect">
            <a:avLst/>
          </a:prstGeom>
        </p:spPr>
        <p:txBody>
          <a:bodyPr/>
          <a:p>
            <a:pPr>
              <a:lnSpc>
                <a:spcPct val="100000"/>
              </a:lnSpc>
            </a:pPr>
            <a:r>
              <a:rPr lang="es-ES" sz="3200">
                <a:solidFill>
                  <a:srgbClr val="404040"/>
                </a:solidFill>
                <a:latin typeface="Century Gothic"/>
              </a:rPr>
              <a:t>Vicenta María descubrió las discriminación que sufrían la mujeres en aquel tiempo. La mayoría de las jóvenes no habían podido ir a la escuela y no sabían leer ni escribir. Muchas de ellas trabajaban como sirvientas en las casa y vivían como esclavas. Cuando estas jóvenes sirvientas enfermaban y no podían trabajar se quedaban sin casa y sin dinero, y eran abandonadas en algún hospital de la Iglesia.</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395640" y="1280520"/>
            <a:ext cx="8229240" cy="5244480"/>
          </a:xfrm>
          <a:prstGeom prst="rect">
            <a:avLst/>
          </a:prstGeom>
        </p:spPr>
        <p:txBody>
          <a:bodyPr/>
          <a:p>
            <a:pPr>
              <a:lnSpc>
                <a:spcPct val="100000"/>
              </a:lnSpc>
            </a:pPr>
            <a:r>
              <a:rPr lang="es-ES" sz="3600">
                <a:solidFill>
                  <a:srgbClr val="404040"/>
                </a:solidFill>
                <a:latin typeface="Century Gothic"/>
              </a:rPr>
              <a:t>Al ver estas injusticias, Vicenta María comenzó a plantearse estos interrogantes:</a:t>
            </a:r>
            <a:endParaRPr/>
          </a:p>
          <a:p>
            <a:pPr>
              <a:lnSpc>
                <a:spcPct val="100000"/>
              </a:lnSpc>
            </a:pPr>
            <a:r>
              <a:rPr lang="es-ES" sz="3600">
                <a:solidFill>
                  <a:srgbClr val="404040"/>
                </a:solidFill>
                <a:latin typeface="Century Gothic"/>
              </a:rPr>
              <a:t>-¿Qué puedo hacer para ayudar a estas jóvenes?</a:t>
            </a:r>
            <a:endParaRPr/>
          </a:p>
          <a:p>
            <a:pPr>
              <a:lnSpc>
                <a:spcPct val="100000"/>
              </a:lnSpc>
            </a:pPr>
            <a:r>
              <a:rPr lang="es-ES" sz="3600">
                <a:solidFill>
                  <a:srgbClr val="404040"/>
                </a:solidFill>
                <a:latin typeface="Century Gothic"/>
              </a:rPr>
              <a:t>-¿Cómo defender sus derechos?</a:t>
            </a:r>
            <a:endParaRPr/>
          </a:p>
          <a:p>
            <a:pPr>
              <a:lnSpc>
                <a:spcPct val="100000"/>
              </a:lnSpc>
            </a:pPr>
            <a:r>
              <a:rPr lang="es-ES" sz="3600">
                <a:solidFill>
                  <a:srgbClr val="404040"/>
                </a:solidFill>
                <a:latin typeface="Century Gothic"/>
              </a:rPr>
              <a:t>-¿Quiénes me podrían ayudar?</a:t>
            </a:r>
            <a:endParaRPr/>
          </a:p>
          <a:p>
            <a:pPr>
              <a:lnSpc>
                <a:spcPct val="100000"/>
              </a:lnSpc>
            </a:pPr>
            <a:r>
              <a:rPr lang="es-ES" sz="3600">
                <a:solidFill>
                  <a:srgbClr val="404040"/>
                </a:solidFill>
                <a:latin typeface="Century Gothic"/>
              </a:rPr>
              <a:t>-¿Es esta la misión que Dios me pide que realice en mi vida?</a:t>
            </a:r>
            <a:endParaRPr/>
          </a:p>
          <a:p>
            <a:pPr>
              <a:lnSpc>
                <a:spcPct val="100000"/>
              </a:lnSpc>
            </a:pP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1" name="TextShape 1"/>
          <p:cNvSpPr txBox="1"/>
          <p:nvPr/>
        </p:nvSpPr>
        <p:spPr>
          <a:xfrm>
            <a:off x="611640" y="1268640"/>
            <a:ext cx="7850520" cy="5218200"/>
          </a:xfrm>
          <a:prstGeom prst="rect">
            <a:avLst/>
          </a:prstGeom>
        </p:spPr>
        <p:txBody>
          <a:bodyPr/>
          <a:p>
            <a:pPr>
              <a:lnSpc>
                <a:spcPct val="100000"/>
              </a:lnSpc>
            </a:pPr>
            <a:r>
              <a:rPr lang="es-ES" sz="4400">
                <a:solidFill>
                  <a:srgbClr val="404040"/>
                </a:solidFill>
                <a:latin typeface="Century Gothic"/>
              </a:rPr>
              <a:t>Su tía se dedicaba a ayudar a las jóvenes mas marginadas: les enseñaba a leer, les regalaba ropa, les buscaba una casa dónde trabajar y las consolaba.</a:t>
            </a: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539640" y="1340640"/>
            <a:ext cx="7922520" cy="5112360"/>
          </a:xfrm>
          <a:prstGeom prst="rect">
            <a:avLst/>
          </a:prstGeom>
        </p:spPr>
        <p:txBody>
          <a:bodyPr/>
          <a:p>
            <a:pPr>
              <a:lnSpc>
                <a:spcPct val="100000"/>
              </a:lnSpc>
            </a:pPr>
            <a:r>
              <a:rPr lang="es-ES" sz="3200">
                <a:solidFill>
                  <a:srgbClr val="404040"/>
                </a:solidFill>
                <a:latin typeface="Century Gothic"/>
              </a:rPr>
              <a:t>Vicenta María se convirtió en una joven guapa y tuvo varios pretendientes, pero ella sentía que quería dedicar su vida a la misión que Dios le pedía.</a:t>
            </a:r>
            <a:endParaRPr/>
          </a:p>
          <a:p>
            <a:pPr>
              <a:lnSpc>
                <a:spcPct val="100000"/>
              </a:lnSpc>
            </a:pPr>
            <a:r>
              <a:rPr lang="es-ES" sz="3200">
                <a:solidFill>
                  <a:srgbClr val="404040"/>
                </a:solidFill>
                <a:latin typeface="Century Gothic"/>
              </a:rPr>
              <a:t>Para lograrlo ella fundó la Congregación de las Religiosas de María Inmaculada y varias casa para acoger a estas muchachas.</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TextShape 1"/>
          <p:cNvSpPr txBox="1"/>
          <p:nvPr/>
        </p:nvSpPr>
        <p:spPr>
          <a:xfrm>
            <a:off x="1945080" y="624240"/>
            <a:ext cx="6588720" cy="1280520"/>
          </a:xfrm>
          <a:prstGeom prst="rect">
            <a:avLst/>
          </a:prstGeom>
        </p:spPr>
        <p:txBody>
          <a:bodyPr/>
          <a:p>
            <a:endParaRPr/>
          </a:p>
        </p:txBody>
      </p:sp>
      <p:pic>
        <p:nvPicPr>
          <p:cNvPr descr="" id="144" name="Picture 2"/>
          <p:cNvPicPr/>
          <p:nvPr/>
        </p:nvPicPr>
        <p:blipFill>
          <a:blip r:embed="rId1"/>
          <a:stretch>
            <a:fillRect/>
          </a:stretch>
        </p:blipFill>
        <p:spPr>
          <a:xfrm>
            <a:off x="-23760" y="0"/>
            <a:ext cx="9370800" cy="6857640"/>
          </a:xfrm>
          <a:prstGeom prst="rect">
            <a:avLst/>
          </a:prstGeom>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5" name="TextShape 1"/>
          <p:cNvSpPr txBox="1"/>
          <p:nvPr/>
        </p:nvSpPr>
        <p:spPr>
          <a:xfrm>
            <a:off x="683640" y="1412640"/>
            <a:ext cx="7850520" cy="4498200"/>
          </a:xfrm>
          <a:prstGeom prst="rect">
            <a:avLst/>
          </a:prstGeom>
        </p:spPr>
        <p:txBody>
          <a:bodyPr/>
          <a:p>
            <a:pPr>
              <a:lnSpc>
                <a:spcPct val="100000"/>
              </a:lnSpc>
            </a:pPr>
            <a:r>
              <a:rPr lang="es-ES" sz="3600">
                <a:solidFill>
                  <a:srgbClr val="404040"/>
                </a:solidFill>
                <a:latin typeface="Century Gothic"/>
              </a:rPr>
              <a:t>Murió en 1890. En 1975 el Papa Pablo VI la proclamó santa por su fe cristiana y por dedicar su vida a luchar por la igualdad de la mujer.</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