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4" r:id="rId18"/>
    <p:sldId id="269" r:id="rId19"/>
    <p:sldId id="273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686D2-86D8-44D6-935F-9ECCE4E0B2B7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F1DC-0387-45A7-8517-1C3C6C4B9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08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F1DC-0387-45A7-8517-1C3C6C4B9C4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84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14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78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54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7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96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024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02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55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2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12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06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01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46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71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9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C473-B030-4160-BAB1-5D38A1634068}" type="datetimeFigureOut">
              <a:rPr lang="es-ES" smtClean="0"/>
              <a:t>19/02/2018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E28EEB-35EC-4577-8496-DF2AB206D4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90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ATENCION A VÍCTIMAS DE VIOLENCIA DE GÉNERO EN EL ÁMBITO EDUCATIVO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POR MARISOL VALLE</a:t>
            </a:r>
          </a:p>
          <a:p>
            <a:r>
              <a:rPr lang="es-ES" dirty="0" smtClean="0"/>
              <a:t>PARA CEPER BLAS INFANTE (ARCOS)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" y="4449171"/>
            <a:ext cx="2040889" cy="19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13841" r="4295" b="19619"/>
          <a:stretch/>
        </p:blipFill>
        <p:spPr>
          <a:xfrm>
            <a:off x="559558" y="609599"/>
            <a:ext cx="10156482" cy="5368119"/>
          </a:xfrm>
        </p:spPr>
      </p:pic>
    </p:spTree>
    <p:extLst>
      <p:ext uri="{BB962C8B-B14F-4D97-AF65-F5344CB8AC3E}">
        <p14:creationId xmlns:p14="http://schemas.microsoft.com/office/powerpoint/2010/main" val="120580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3" b="5173"/>
          <a:stretch/>
        </p:blipFill>
        <p:spPr>
          <a:xfrm>
            <a:off x="213984" y="609600"/>
            <a:ext cx="11564798" cy="5036024"/>
          </a:xfrm>
        </p:spPr>
      </p:pic>
    </p:spTree>
    <p:extLst>
      <p:ext uri="{BB962C8B-B14F-4D97-AF65-F5344CB8AC3E}">
        <p14:creationId xmlns:p14="http://schemas.microsoft.com/office/powerpoint/2010/main" val="228558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ESTRATEGIAS COGNITICAS PARA EL CAMBIO.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REEVALUACION COGNITIVA: para trabajar sus creencias irracionales, las ideas de </a:t>
            </a:r>
            <a:r>
              <a:rPr lang="es-ES" dirty="0" err="1" smtClean="0"/>
              <a:t>autoculpa</a:t>
            </a:r>
            <a:r>
              <a:rPr lang="es-ES" dirty="0" smtClean="0"/>
              <a:t>, negación, vergüenza….</a:t>
            </a:r>
          </a:p>
          <a:p>
            <a:r>
              <a:rPr lang="es-ES" dirty="0" smtClean="0"/>
              <a:t>REESTRUCTURACIÓN COGNITICA: para convertir las creencias irracionales en racionales, eficaces y saludables para ella</a:t>
            </a:r>
          </a:p>
          <a:p>
            <a:r>
              <a:rPr lang="es-ES" dirty="0" smtClean="0"/>
              <a:t>TÉCNICAS PARA DISPUTAR LAS CREENCIAS IRRACIONALES : detención de pensamientos perturbadores, entrenamiento en pensamientos alternativos</a:t>
            </a:r>
          </a:p>
          <a:p>
            <a:endParaRPr lang="es-ES" dirty="0"/>
          </a:p>
          <a:p>
            <a:r>
              <a:rPr lang="es-ES" dirty="0" smtClean="0"/>
              <a:t>TRABAJO TEREPEUTICO A CARGO DE UN/A PSICOLOG@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955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ENTREVISTA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18268" r="10642" b="8131"/>
          <a:stretch/>
        </p:blipFill>
        <p:spPr>
          <a:xfrm>
            <a:off x="677334" y="1270000"/>
            <a:ext cx="10063454" cy="5485570"/>
          </a:xfrm>
        </p:spPr>
      </p:pic>
    </p:spTree>
    <p:extLst>
      <p:ext uri="{BB962C8B-B14F-4D97-AF65-F5344CB8AC3E}">
        <p14:creationId xmlns:p14="http://schemas.microsoft.com/office/powerpoint/2010/main" val="13274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5712" r="20070" b="8338"/>
          <a:stretch/>
        </p:blipFill>
        <p:spPr>
          <a:xfrm>
            <a:off x="922283" y="191069"/>
            <a:ext cx="8351719" cy="6073977"/>
          </a:xfrm>
        </p:spPr>
      </p:pic>
    </p:spTree>
    <p:extLst>
      <p:ext uri="{BB962C8B-B14F-4D97-AF65-F5344CB8AC3E}">
        <p14:creationId xmlns:p14="http://schemas.microsoft.com/office/powerpoint/2010/main" val="293737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9396" y="521143"/>
            <a:ext cx="7766936" cy="857281"/>
          </a:xfrm>
        </p:spPr>
        <p:txBody>
          <a:bodyPr/>
          <a:lstStyle/>
          <a:p>
            <a:r>
              <a:rPr lang="es-ES" dirty="0" smtClean="0"/>
              <a:t>MARCO LEGAL: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634019"/>
            <a:ext cx="7766936" cy="251371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14909" r="23097" b="15406"/>
          <a:stretch/>
        </p:blipFill>
        <p:spPr>
          <a:xfrm>
            <a:off x="1160058" y="1502517"/>
            <a:ext cx="9553433" cy="53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5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DERECHOS DE LAS MUJERES VÍCTIMAS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DERECHO A LA INFORMACIÓN SOBRE CENTROS, SERVICIOS, Y RECURSOS</a:t>
            </a:r>
          </a:p>
          <a:p>
            <a:r>
              <a:rPr lang="es-ES" dirty="0" smtClean="0"/>
              <a:t>DERECHO A LA ATENCIÓN ESPECIALIZADA.</a:t>
            </a:r>
          </a:p>
          <a:p>
            <a:r>
              <a:rPr lang="es-ES" dirty="0" smtClean="0"/>
              <a:t>DERECHO A LA INTIMIDAD Y PRIVACIDAD.</a:t>
            </a:r>
          </a:p>
          <a:p>
            <a:r>
              <a:rPr lang="es-ES" dirty="0" smtClean="0"/>
              <a:t>DERECHO A LA ESCOLARIZACIÓN INMEDIATA.</a:t>
            </a:r>
          </a:p>
          <a:p>
            <a:r>
              <a:rPr lang="es-ES" dirty="0" smtClean="0"/>
              <a:t>DERECHOS LABORALES Y PRESTANCIONES SOCIALES</a:t>
            </a:r>
          </a:p>
          <a:p>
            <a:r>
              <a:rPr lang="es-ES" dirty="0" smtClean="0"/>
              <a:t>DERECHOS ECONÓMICOS, AYUDAS SOCIALES, VIVIENDA,…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92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PROTOCOLO DE ACTUACIÓN.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¿CUANDO APLICARLO?</a:t>
            </a:r>
          </a:p>
          <a:p>
            <a:r>
              <a:rPr lang="es-ES" sz="4000" dirty="0" smtClean="0"/>
              <a:t>ANTE LA SOSPECHA</a:t>
            </a:r>
          </a:p>
          <a:p>
            <a:r>
              <a:rPr lang="es-ES" sz="4000" dirty="0" smtClean="0"/>
              <a:t>ANTE LA CERTEZA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22651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PROTOCOLO DE ACTUACIÓN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PASO	1: IDENTIFICACIÓN Y COMUNICACIÓN DE LA SITUACIÓN.</a:t>
            </a:r>
          </a:p>
          <a:p>
            <a:r>
              <a:rPr lang="es-ES" sz="2400" dirty="0" smtClean="0"/>
              <a:t>PASO 2: ACTUACIONES INMEDIATAS</a:t>
            </a:r>
          </a:p>
          <a:p>
            <a:r>
              <a:rPr lang="es-ES" sz="2400" dirty="0" smtClean="0"/>
              <a:t>PASO 3: MEDIDAS DE URGENCIA</a:t>
            </a:r>
          </a:p>
          <a:p>
            <a:r>
              <a:rPr lang="es-ES" sz="2400" dirty="0" smtClean="0"/>
              <a:t>PASO 4: TRASLADO A LAS FAMILIAS O RESPONSABLES LEGALES DEL ALUMNADO</a:t>
            </a:r>
          </a:p>
          <a:p>
            <a:r>
              <a:rPr lang="es-ES" sz="2400" dirty="0" smtClean="0"/>
              <a:t>PASO 5: TRASLADO AL RESTO DE PROFESIONALES QUE ATIENDEN A LA ALUMNA VÍCTIMA DE VIOLENCIA DE GÉNERO.</a:t>
            </a:r>
          </a:p>
          <a:p>
            <a:r>
              <a:rPr lang="es-ES" sz="2400" dirty="0" smtClean="0"/>
              <a:t>PASO 6: RECOGIDA DE INFORMACIÓN DE DISTINTAS FUENTES.</a:t>
            </a:r>
          </a:p>
        </p:txBody>
      </p:sp>
    </p:spTree>
    <p:extLst>
      <p:ext uri="{BB962C8B-B14F-4D97-AF65-F5344CB8AC3E}">
        <p14:creationId xmlns:p14="http://schemas.microsoft.com/office/powerpoint/2010/main" val="128916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PROTOCOLO DE ACTUACIÓN.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/>
              <a:t>PASO 7: APLICACIÓN DE CORRECCIONES Y MEDIDAS DISCIPLINARIAS.</a:t>
            </a:r>
          </a:p>
          <a:p>
            <a:r>
              <a:rPr lang="es-ES" sz="2400" dirty="0"/>
              <a:t>PASO 8: COMUNICACIÓN A LA COMISIÓN DE CONVIVENCIA.</a:t>
            </a:r>
          </a:p>
          <a:p>
            <a:r>
              <a:rPr lang="es-ES" sz="2400" dirty="0"/>
              <a:t>PASO 9: COMUNICACIÓN A LA INSPECCIÓN EDUCATIVA.</a:t>
            </a:r>
          </a:p>
          <a:p>
            <a:r>
              <a:rPr lang="es-ES" sz="2400" dirty="0"/>
              <a:t>PASO 10: MEDIDAS Y ACTUACIONES A DEFINIR.</a:t>
            </a:r>
          </a:p>
          <a:p>
            <a:r>
              <a:rPr lang="es-ES" sz="2400" dirty="0"/>
              <a:t>PASO 11: COMUNICACIÓN A LAS FAMILIAS O RESPONSABLES LEGALES DEL ALUMNADO</a:t>
            </a:r>
          </a:p>
          <a:p>
            <a:r>
              <a:rPr lang="es-ES" sz="2400" dirty="0"/>
              <a:t>PASO 12: SEGUIMIENTO DEL CASO POR PARTE DE LA INSPECCIÓN EDUCATIVA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1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6691" y="0"/>
            <a:ext cx="7766936" cy="1646302"/>
          </a:xfrm>
        </p:spPr>
        <p:txBody>
          <a:bodyPr/>
          <a:lstStyle/>
          <a:p>
            <a:r>
              <a:rPr lang="es-ES" dirty="0" smtClean="0"/>
              <a:t>CONTENIDOS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1542197"/>
            <a:ext cx="7766936" cy="360553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PAUTAS EN LA INTERVENCIÓN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ACTITUDES A EVITAR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ESTRATEGIAS PARA EL CAMBIO. PROCESO TERAPÉUTICO.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LA ENTREVISTA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MARCO LEGAL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DERECHOS DE LAS MUEJRES VÍCTIMAS DE VIOLENCIA DE GÉNERO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PROTOCOLO DE INTEVENCIÓN EN CONTEXTOS EDUCATIVOS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RECURSOS PARA LA PRESTACIÓN DE AYUDAS Y DERIVACIÓN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128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PARA LA PRESTACION DE AYUDAS Y DERIVACIÓN.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SERVICIOS MÉDICOS</a:t>
            </a:r>
          </a:p>
          <a:p>
            <a:r>
              <a:rPr lang="es-ES" dirty="0" smtClean="0"/>
              <a:t>TELÉFONOS GRATUITOS: 112, 016 Y 900 200  999 </a:t>
            </a:r>
          </a:p>
          <a:p>
            <a:r>
              <a:rPr lang="es-ES" dirty="0" smtClean="0"/>
              <a:t>FUERZAS DE SEGURIDAD: GUARDIA CIVIL, EMUM; POLICIA NACIONAL, SAF; Y POLICIA LOCAL</a:t>
            </a:r>
          </a:p>
          <a:p>
            <a:r>
              <a:rPr lang="es-ES" dirty="0" smtClean="0"/>
              <a:t>CONSULTAS ONLINE JUNTA DE ANDALUCIA, IAM.</a:t>
            </a:r>
          </a:p>
          <a:p>
            <a:r>
              <a:rPr lang="es-ES" dirty="0" smtClean="0"/>
              <a:t>SERVICIOS LOCALES Y PROVINCIALES. CENTROS DE ATENCIÓN A LA MUJER.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60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PRINCIPIOS BÁSICOS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4000" dirty="0" smtClean="0"/>
              <a:t>IMPLICACIÓN PROFESIONAL</a:t>
            </a:r>
          </a:p>
          <a:p>
            <a:r>
              <a:rPr lang="es-ES" sz="4000" dirty="0" smtClean="0"/>
              <a:t>ESCUCHA ACTIVA Y EMPATIA</a:t>
            </a:r>
          </a:p>
          <a:p>
            <a:r>
              <a:rPr lang="es-ES" sz="4000" dirty="0" smtClean="0"/>
              <a:t>AMBIENTE DE CONFIDENCILIADAD-SEGURO</a:t>
            </a:r>
          </a:p>
          <a:p>
            <a:r>
              <a:rPr lang="es-ES" sz="4000" dirty="0" smtClean="0"/>
              <a:t>EVITAR LA REVICTIMIZACIÓN.</a:t>
            </a:r>
          </a:p>
          <a:p>
            <a:r>
              <a:rPr lang="es-ES" sz="4000" dirty="0" smtClean="0"/>
              <a:t>PERDILE PERMISO PARA ENTREVISTARLA</a:t>
            </a:r>
          </a:p>
          <a:p>
            <a:r>
              <a:rPr lang="es-ES" sz="4000" dirty="0" smtClean="0"/>
              <a:t>TRABAJO EN RED. COORDINACION CON OTROS SERVICIOS.</a:t>
            </a:r>
          </a:p>
        </p:txBody>
      </p:sp>
    </p:spTree>
    <p:extLst>
      <p:ext uri="{BB962C8B-B14F-4D97-AF65-F5344CB8AC3E}">
        <p14:creationId xmlns:p14="http://schemas.microsoft.com/office/powerpoint/2010/main" val="68432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6249" y="480199"/>
            <a:ext cx="7766936" cy="1646302"/>
          </a:xfrm>
        </p:spPr>
        <p:txBody>
          <a:bodyPr/>
          <a:lstStyle/>
          <a:p>
            <a:r>
              <a:rPr lang="es-ES" dirty="0" smtClean="0"/>
              <a:t>PAUTAS EN LA INTERVENCIÓN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t="33034" r="10392" b="30587"/>
          <a:stretch/>
        </p:blipFill>
        <p:spPr>
          <a:xfrm>
            <a:off x="1029395" y="2339072"/>
            <a:ext cx="9515202" cy="41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0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14709" r="4291" b="37706"/>
          <a:stretch/>
        </p:blipFill>
        <p:spPr>
          <a:xfrm>
            <a:off x="142189" y="887103"/>
            <a:ext cx="12191617" cy="4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22672" r="4403" b="13415"/>
          <a:stretch/>
        </p:blipFill>
        <p:spPr>
          <a:xfrm>
            <a:off x="409432" y="559558"/>
            <a:ext cx="11328409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20682" r="3769" b="15675"/>
          <a:stretch/>
        </p:blipFill>
        <p:spPr>
          <a:xfrm>
            <a:off x="240201" y="350222"/>
            <a:ext cx="11853370" cy="603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37606" r="4627" b="10354"/>
          <a:stretch/>
        </p:blipFill>
        <p:spPr>
          <a:xfrm>
            <a:off x="1" y="272953"/>
            <a:ext cx="11996382" cy="5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ACTITUDES A EVITAR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26292" r="3976" b="5538"/>
          <a:stretch/>
        </p:blipFill>
        <p:spPr>
          <a:xfrm>
            <a:off x="532261" y="1460311"/>
            <a:ext cx="9941991" cy="4913193"/>
          </a:xfrm>
        </p:spPr>
      </p:pic>
    </p:spTree>
    <p:extLst>
      <p:ext uri="{BB962C8B-B14F-4D97-AF65-F5344CB8AC3E}">
        <p14:creationId xmlns:p14="http://schemas.microsoft.com/office/powerpoint/2010/main" val="24342335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359</Words>
  <Application>Microsoft Office PowerPoint</Application>
  <PresentationFormat>Panorámica</PresentationFormat>
  <Paragraphs>64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Faceta</vt:lpstr>
      <vt:lpstr>ATENCION A VÍCTIMAS DE VIOLENCIA DE GÉNERO EN EL ÁMBITO EDUCATIVO</vt:lpstr>
      <vt:lpstr>CONTENIDOS</vt:lpstr>
      <vt:lpstr>PRINCIPIOS BÁSICOS </vt:lpstr>
      <vt:lpstr>PAUTAS EN LA INTERVENCIÓN</vt:lpstr>
      <vt:lpstr>Presentación de PowerPoint</vt:lpstr>
      <vt:lpstr>Presentación de PowerPoint</vt:lpstr>
      <vt:lpstr>Presentación de PowerPoint</vt:lpstr>
      <vt:lpstr>Presentación de PowerPoint</vt:lpstr>
      <vt:lpstr>ACTITUDES A EVITAR</vt:lpstr>
      <vt:lpstr>Presentación de PowerPoint</vt:lpstr>
      <vt:lpstr>Presentación de PowerPoint</vt:lpstr>
      <vt:lpstr>ESTRATEGIAS COGNITICAS PARA EL CAMBIO.</vt:lpstr>
      <vt:lpstr>LA ENTREVISTA</vt:lpstr>
      <vt:lpstr>Presentación de PowerPoint</vt:lpstr>
      <vt:lpstr>MARCO LEGAL:</vt:lpstr>
      <vt:lpstr>DERECHOS DE LAS MUJERES VÍCTIMAS</vt:lpstr>
      <vt:lpstr>PROTOCOLO DE ACTUACIÓN.</vt:lpstr>
      <vt:lpstr>PROTOCOLO DE ACTUACIÓN</vt:lpstr>
      <vt:lpstr>PROTOCOLO DE ACTUACIÓN.</vt:lpstr>
      <vt:lpstr>RECURSOS PARA LA PRESTACION DE AYUDAS Y DERIVACIÓN.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ATENCION A VÍCTIMAS DE VIOLENCIA DE GÉNERO EN EL ÁMBITO EDUCATIVO</dc:title>
  <dc:creator>Raquel Valle Macías</dc:creator>
  <cp:lastModifiedBy>Raquel Valle Macías</cp:lastModifiedBy>
  <cp:revision>16</cp:revision>
  <dcterms:created xsi:type="dcterms:W3CDTF">2018-02-16T10:46:10Z</dcterms:created>
  <dcterms:modified xsi:type="dcterms:W3CDTF">2018-02-19T12:05:32Z</dcterms:modified>
</cp:coreProperties>
</file>