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22" Type="http://schemas.openxmlformats.org/officeDocument/2006/relationships/font" Target="fonts/Comfortaa-bold.fntdata"/><Relationship Id="rId10" Type="http://schemas.openxmlformats.org/officeDocument/2006/relationships/slide" Target="slides/slide6.xml"/><Relationship Id="rId21" Type="http://schemas.openxmlformats.org/officeDocument/2006/relationships/font" Target="fonts/Comfortaa-regular.fntdata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Oswald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14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4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​Formación en Centro “APRENDIZAJE Y APLICACIÓN DE HERRAMIENTAS COLABORATIVAS DIGITALES E INTERACTIVAS EN EDUCACIÓN PERMANENTE” </a:t>
            </a:r>
            <a:endParaRPr/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Coordinadora: </a:t>
            </a:r>
            <a:r>
              <a:rPr lang="es" sz="1200"/>
              <a:t>Alicia Bernal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¿Qué objetivos perseguimos con este curso?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8520600" cy="39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Crear documentos al instante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Tener un banco común lleno de recursos y materiales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Mejorar el trabajo en equipo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Economizar el tiempo dedicado a la elaboración de materiales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Unificar todos los documentos en la nube, tanto privados como compartidos sin tener que depender de ningún tipo de dispositivo de almacenamiento físico como USB o fotocopias.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Conocer herramientas digitales e interactivas para usar a nivel de clase.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Ahorrar en fotocopias y evitar duplicidad de materiales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Crear herramientas de evaluación y feedback más completas y autocorregibles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¿Qué necesitamos para llevarlo a cabo?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Lo principal, tener ordenadores a punto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Conexión a internet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Compromiso de una aplicación real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Comfortaa"/>
              <a:buChar char="●"/>
            </a:pPr>
            <a:r>
              <a:rPr b="1" lang="es"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rPr>
              <a:t>¡Y muchas ganas de aprender!</a:t>
            </a:r>
            <a:endParaRPr b="1">
              <a:solidFill>
                <a:schemeClr val="accent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1692975"/>
            <a:ext cx="8520600" cy="262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/>
              <a:t>¿Por dónde empezamos?</a:t>
            </a:r>
            <a:endParaRPr sz="7200"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875250" y="114400"/>
            <a:ext cx="4341900" cy="5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s"/>
              <a:t>Iniciándonos en Drive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210750"/>
            <a:ext cx="8520600" cy="3334800"/>
          </a:xfrm>
          <a:prstGeom prst="rect">
            <a:avLst/>
          </a:prstGeom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00">
              <a:solidFill>
                <a:srgbClr val="6FA8D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5500">
                <a:solidFill>
                  <a:srgbClr val="6FA8DC"/>
                </a:solidFill>
                <a:latin typeface="Comfortaa"/>
                <a:ea typeface="Comfortaa"/>
                <a:cs typeface="Comfortaa"/>
                <a:sym typeface="Comfortaa"/>
              </a:rPr>
              <a:t>1.1 </a:t>
            </a:r>
            <a:r>
              <a:rPr lang="es" sz="5500">
                <a:solidFill>
                  <a:srgbClr val="6FA8DC"/>
                </a:solidFill>
                <a:latin typeface="Comfortaa"/>
                <a:ea typeface="Comfortaa"/>
                <a:cs typeface="Comfortaa"/>
                <a:sym typeface="Comfortaa"/>
              </a:rPr>
              <a:t>Contactos en </a:t>
            </a:r>
            <a:r>
              <a:rPr b="1" lang="es" sz="5500">
                <a:solidFill>
                  <a:srgbClr val="6FA8DC"/>
                </a:solidFill>
                <a:latin typeface="Comfortaa"/>
                <a:ea typeface="Comfortaa"/>
                <a:cs typeface="Comfortaa"/>
                <a:sym typeface="Comfortaa"/>
              </a:rPr>
              <a:t>Gmail</a:t>
            </a:r>
            <a:endParaRPr b="1" sz="5500">
              <a:solidFill>
                <a:srgbClr val="6FA8D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s"/>
              <a:t>Iniciándonos en Drive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10750"/>
            <a:ext cx="8520600" cy="3334800"/>
          </a:xfrm>
          <a:prstGeom prst="rect">
            <a:avLst/>
          </a:prstGeom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00">
              <a:solidFill>
                <a:srgbClr val="6FA8D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5500">
                <a:solidFill>
                  <a:srgbClr val="6FA8DC"/>
                </a:solidFill>
                <a:latin typeface="Comfortaa"/>
                <a:ea typeface="Comfortaa"/>
                <a:cs typeface="Comfortaa"/>
                <a:sym typeface="Comfortaa"/>
              </a:rPr>
              <a:t>1.2 Google Drive</a:t>
            </a:r>
            <a:endParaRPr b="1" sz="5500">
              <a:solidFill>
                <a:srgbClr val="6FA8D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