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FEEA5C-39B5-4A41-A1F0-BB71F0D1464F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ES"/>
        </a:p>
      </dgm:t>
    </dgm:pt>
    <dgm:pt modelId="{5B452EB3-1D4E-4275-9ED7-42326B022E96}">
      <dgm:prSet/>
      <dgm:spPr/>
      <dgm:t>
        <a:bodyPr/>
        <a:lstStyle/>
        <a:p>
          <a:pPr rtl="0"/>
          <a:r>
            <a:rPr lang="es-ES" dirty="0" smtClean="0"/>
            <a:t>DECÁLOGO</a:t>
          </a:r>
          <a:endParaRPr lang="es-ES" dirty="0"/>
        </a:p>
      </dgm:t>
    </dgm:pt>
    <dgm:pt modelId="{9151F446-BADC-48D5-AED6-BAE19EB69299}" type="parTrans" cxnId="{38A12D3F-EA78-464F-B327-A8DC04AFFE16}">
      <dgm:prSet/>
      <dgm:spPr/>
      <dgm:t>
        <a:bodyPr/>
        <a:lstStyle/>
        <a:p>
          <a:endParaRPr lang="es-ES"/>
        </a:p>
      </dgm:t>
    </dgm:pt>
    <dgm:pt modelId="{E424ACC4-2014-4DD4-8A16-2629FD1E8880}" type="sibTrans" cxnId="{38A12D3F-EA78-464F-B327-A8DC04AFFE16}">
      <dgm:prSet/>
      <dgm:spPr/>
      <dgm:t>
        <a:bodyPr/>
        <a:lstStyle/>
        <a:p>
          <a:endParaRPr lang="es-ES"/>
        </a:p>
      </dgm:t>
    </dgm:pt>
    <dgm:pt modelId="{42EA192F-5BAA-454D-8187-7B86F7532ABD}" type="pres">
      <dgm:prSet presAssocID="{89FEEA5C-39B5-4A41-A1F0-BB71F0D146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1D6C347-63FD-4137-AB1E-0963FA1528BC}" type="pres">
      <dgm:prSet presAssocID="{5B452EB3-1D4E-4275-9ED7-42326B022E9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D859FC-A251-4AD5-9215-760DDF13CC0D}" type="presOf" srcId="{89FEEA5C-39B5-4A41-A1F0-BB71F0D1464F}" destId="{42EA192F-5BAA-454D-8187-7B86F7532ABD}" srcOrd="0" destOrd="0" presId="urn:microsoft.com/office/officeart/2005/8/layout/process1"/>
    <dgm:cxn modelId="{38A12D3F-EA78-464F-B327-A8DC04AFFE16}" srcId="{89FEEA5C-39B5-4A41-A1F0-BB71F0D1464F}" destId="{5B452EB3-1D4E-4275-9ED7-42326B022E96}" srcOrd="0" destOrd="0" parTransId="{9151F446-BADC-48D5-AED6-BAE19EB69299}" sibTransId="{E424ACC4-2014-4DD4-8A16-2629FD1E8880}"/>
    <dgm:cxn modelId="{894B9384-7980-46DD-90BE-9CE4689A5553}" type="presOf" srcId="{5B452EB3-1D4E-4275-9ED7-42326B022E96}" destId="{61D6C347-63FD-4137-AB1E-0963FA1528BC}" srcOrd="0" destOrd="0" presId="urn:microsoft.com/office/officeart/2005/8/layout/process1"/>
    <dgm:cxn modelId="{CE610675-CB31-4240-A4FD-962840128D95}" type="presParOf" srcId="{42EA192F-5BAA-454D-8187-7B86F7532ABD}" destId="{61D6C347-63FD-4137-AB1E-0963FA1528B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76871A-1CCE-461F-9F66-7618C3E13587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ACF4F81-EE22-45D0-BBFA-E614F5B6EFE3}">
      <dgm:prSet custT="1"/>
      <dgm:spPr/>
      <dgm:t>
        <a:bodyPr/>
        <a:lstStyle/>
        <a:p>
          <a:pPr rtl="0"/>
          <a:r>
            <a:rPr lang="es-ES" sz="2400" dirty="0" smtClean="0"/>
            <a:t>1.- Para estudiar no hay edad.</a:t>
          </a:r>
          <a:endParaRPr lang="es-ES" sz="2400" dirty="0"/>
        </a:p>
      </dgm:t>
    </dgm:pt>
    <dgm:pt modelId="{07464D48-4723-4062-9767-E9E006BD2D84}" type="parTrans" cxnId="{B56E0B35-1E79-46D0-957B-D71D9A828CB2}">
      <dgm:prSet/>
      <dgm:spPr/>
      <dgm:t>
        <a:bodyPr/>
        <a:lstStyle/>
        <a:p>
          <a:endParaRPr lang="es-ES"/>
        </a:p>
      </dgm:t>
    </dgm:pt>
    <dgm:pt modelId="{017E540B-8E38-4823-9529-1609E720AEDC}" type="sibTrans" cxnId="{B56E0B35-1E79-46D0-957B-D71D9A828CB2}">
      <dgm:prSet/>
      <dgm:spPr/>
      <dgm:t>
        <a:bodyPr/>
        <a:lstStyle/>
        <a:p>
          <a:endParaRPr lang="es-ES"/>
        </a:p>
      </dgm:t>
    </dgm:pt>
    <dgm:pt modelId="{4B97E2BB-0B6A-4ACE-9F54-65D5C805B500}">
      <dgm:prSet custT="1"/>
      <dgm:spPr/>
      <dgm:t>
        <a:bodyPr/>
        <a:lstStyle/>
        <a:p>
          <a:pPr rtl="0"/>
          <a:r>
            <a:rPr lang="es-ES" sz="2400" dirty="0" smtClean="0"/>
            <a:t>2.- Confía y cree en ti, ten paciencia.</a:t>
          </a:r>
          <a:endParaRPr lang="es-ES" sz="2400" dirty="0"/>
        </a:p>
      </dgm:t>
    </dgm:pt>
    <dgm:pt modelId="{C1D05EE5-BBEC-49D2-BEAB-B174822E2B36}" type="parTrans" cxnId="{54513251-7678-4180-93EE-FF84C43C97C9}">
      <dgm:prSet/>
      <dgm:spPr/>
      <dgm:t>
        <a:bodyPr/>
        <a:lstStyle/>
        <a:p>
          <a:endParaRPr lang="es-ES"/>
        </a:p>
      </dgm:t>
    </dgm:pt>
    <dgm:pt modelId="{426833C3-2FDF-4E53-AF53-F53A42D4D749}" type="sibTrans" cxnId="{54513251-7678-4180-93EE-FF84C43C97C9}">
      <dgm:prSet/>
      <dgm:spPr/>
      <dgm:t>
        <a:bodyPr/>
        <a:lstStyle/>
        <a:p>
          <a:endParaRPr lang="es-ES"/>
        </a:p>
      </dgm:t>
    </dgm:pt>
    <dgm:pt modelId="{21B152B1-4853-4A3D-82DC-1441447DD36F}">
      <dgm:prSet custT="1"/>
      <dgm:spPr/>
      <dgm:t>
        <a:bodyPr/>
        <a:lstStyle/>
        <a:p>
          <a:pPr rtl="0"/>
          <a:r>
            <a:rPr lang="es-ES" sz="2400" dirty="0" smtClean="0"/>
            <a:t>3.- Sé puntual al asistir a clase.</a:t>
          </a:r>
          <a:endParaRPr lang="es-ES" sz="2400" dirty="0"/>
        </a:p>
      </dgm:t>
    </dgm:pt>
    <dgm:pt modelId="{B1440BA0-A9F7-443E-9EC5-A6304A162863}" type="parTrans" cxnId="{E85CDAAB-132C-479C-B22C-15836404A9EA}">
      <dgm:prSet/>
      <dgm:spPr/>
      <dgm:t>
        <a:bodyPr/>
        <a:lstStyle/>
        <a:p>
          <a:endParaRPr lang="es-ES"/>
        </a:p>
      </dgm:t>
    </dgm:pt>
    <dgm:pt modelId="{37C444C3-B926-41C2-80FD-C39293203A93}" type="sibTrans" cxnId="{E85CDAAB-132C-479C-B22C-15836404A9EA}">
      <dgm:prSet/>
      <dgm:spPr/>
      <dgm:t>
        <a:bodyPr/>
        <a:lstStyle/>
        <a:p>
          <a:endParaRPr lang="es-ES"/>
        </a:p>
      </dgm:t>
    </dgm:pt>
    <dgm:pt modelId="{84B2BBBE-9F75-451D-AF5E-135C3539280F}">
      <dgm:prSet custT="1"/>
      <dgm:spPr/>
      <dgm:t>
        <a:bodyPr/>
        <a:lstStyle/>
        <a:p>
          <a:pPr rtl="0"/>
          <a:r>
            <a:rPr lang="es-ES" sz="2400" dirty="0" smtClean="0"/>
            <a:t>4.- Pregunta todas las dudas en clase.</a:t>
          </a:r>
          <a:endParaRPr lang="es-ES" sz="2400" dirty="0"/>
        </a:p>
      </dgm:t>
    </dgm:pt>
    <dgm:pt modelId="{1442876C-4029-44EA-BC82-A09D73E92A1C}" type="parTrans" cxnId="{B9C02559-B47A-4AC9-9E50-40648DCEC07B}">
      <dgm:prSet/>
      <dgm:spPr/>
      <dgm:t>
        <a:bodyPr/>
        <a:lstStyle/>
        <a:p>
          <a:endParaRPr lang="es-ES"/>
        </a:p>
      </dgm:t>
    </dgm:pt>
    <dgm:pt modelId="{EBEE3C50-D56A-4E76-9CE7-6E9672EA4682}" type="sibTrans" cxnId="{B9C02559-B47A-4AC9-9E50-40648DCEC07B}">
      <dgm:prSet/>
      <dgm:spPr/>
      <dgm:t>
        <a:bodyPr/>
        <a:lstStyle/>
        <a:p>
          <a:endParaRPr lang="es-ES"/>
        </a:p>
      </dgm:t>
    </dgm:pt>
    <dgm:pt modelId="{5A3FEB15-13F3-45C3-863D-3C56FFA9F772}">
      <dgm:prSet custT="1"/>
      <dgm:spPr/>
      <dgm:t>
        <a:bodyPr/>
        <a:lstStyle/>
        <a:p>
          <a:pPr rtl="0"/>
          <a:r>
            <a:rPr lang="es-ES" sz="2400" dirty="0" smtClean="0"/>
            <a:t>5.- Enfréntate al ordenador sin miedo.</a:t>
          </a:r>
          <a:endParaRPr lang="es-ES" sz="2400" dirty="0"/>
        </a:p>
      </dgm:t>
    </dgm:pt>
    <dgm:pt modelId="{557203B6-397B-4044-B764-E1D6B8E60DD1}" type="parTrans" cxnId="{513AF88F-BD15-422C-BECB-B59EDD6FD119}">
      <dgm:prSet/>
      <dgm:spPr/>
      <dgm:t>
        <a:bodyPr/>
        <a:lstStyle/>
        <a:p>
          <a:endParaRPr lang="es-ES"/>
        </a:p>
      </dgm:t>
    </dgm:pt>
    <dgm:pt modelId="{C88B2FD3-36B7-4805-9305-89B1719386EA}" type="sibTrans" cxnId="{513AF88F-BD15-422C-BECB-B59EDD6FD119}">
      <dgm:prSet/>
      <dgm:spPr/>
      <dgm:t>
        <a:bodyPr/>
        <a:lstStyle/>
        <a:p>
          <a:endParaRPr lang="es-ES"/>
        </a:p>
      </dgm:t>
    </dgm:pt>
    <dgm:pt modelId="{25FA987D-D535-4BF2-9C5D-41977D28CA12}">
      <dgm:prSet custT="1"/>
      <dgm:spPr/>
      <dgm:t>
        <a:bodyPr/>
        <a:lstStyle/>
        <a:p>
          <a:pPr rtl="0"/>
          <a:r>
            <a:rPr lang="es-ES" sz="2400" dirty="0" smtClean="0"/>
            <a:t>6.- Usa distintas técnicas de estudio</a:t>
          </a:r>
          <a:endParaRPr lang="es-ES" sz="2400" dirty="0"/>
        </a:p>
      </dgm:t>
    </dgm:pt>
    <dgm:pt modelId="{8ECC3D56-8D98-42B6-80C1-25CC86A96407}" type="parTrans" cxnId="{5025DDE6-CA0F-44D5-ACE1-E335B3901F04}">
      <dgm:prSet/>
      <dgm:spPr/>
      <dgm:t>
        <a:bodyPr/>
        <a:lstStyle/>
        <a:p>
          <a:endParaRPr lang="es-ES"/>
        </a:p>
      </dgm:t>
    </dgm:pt>
    <dgm:pt modelId="{B975FD5D-7146-4518-8AA4-410BD0D63ACF}" type="sibTrans" cxnId="{5025DDE6-CA0F-44D5-ACE1-E335B3901F04}">
      <dgm:prSet/>
      <dgm:spPr/>
      <dgm:t>
        <a:bodyPr/>
        <a:lstStyle/>
        <a:p>
          <a:endParaRPr lang="es-ES"/>
        </a:p>
      </dgm:t>
    </dgm:pt>
    <dgm:pt modelId="{789733D3-F3DE-4EF3-9496-D4F5DA368221}">
      <dgm:prSet custT="1"/>
      <dgm:spPr/>
      <dgm:t>
        <a:bodyPr/>
        <a:lstStyle/>
        <a:p>
          <a:pPr rtl="0"/>
          <a:r>
            <a:rPr lang="es-ES" sz="2400" dirty="0" smtClean="0"/>
            <a:t>7.- Ten tu cuaderno bien organizado</a:t>
          </a:r>
          <a:r>
            <a:rPr lang="es-ES" sz="900" dirty="0" smtClean="0"/>
            <a:t>. </a:t>
          </a:r>
          <a:endParaRPr lang="es-ES" sz="900" dirty="0"/>
        </a:p>
      </dgm:t>
    </dgm:pt>
    <dgm:pt modelId="{AD48F49D-D641-43D0-9A8C-FE7E32B54434}" type="parTrans" cxnId="{4E348F89-E0E5-4637-8406-DFCFC82F335F}">
      <dgm:prSet/>
      <dgm:spPr/>
      <dgm:t>
        <a:bodyPr/>
        <a:lstStyle/>
        <a:p>
          <a:endParaRPr lang="es-ES"/>
        </a:p>
      </dgm:t>
    </dgm:pt>
    <dgm:pt modelId="{71305924-6D92-466C-A4D5-85D151A22F70}" type="sibTrans" cxnId="{4E348F89-E0E5-4637-8406-DFCFC82F335F}">
      <dgm:prSet/>
      <dgm:spPr/>
      <dgm:t>
        <a:bodyPr/>
        <a:lstStyle/>
        <a:p>
          <a:endParaRPr lang="es-ES"/>
        </a:p>
      </dgm:t>
    </dgm:pt>
    <dgm:pt modelId="{73652768-E5DE-4D4F-A19F-A24C84A92D5B}">
      <dgm:prSet custT="1"/>
      <dgm:spPr/>
      <dgm:t>
        <a:bodyPr/>
        <a:lstStyle/>
        <a:p>
          <a:pPr rtl="0"/>
          <a:r>
            <a:rPr lang="es-ES" sz="2400" dirty="0" smtClean="0"/>
            <a:t>8.- Dedica un tiempo diario al estudio</a:t>
          </a:r>
          <a:r>
            <a:rPr lang="es-ES" sz="900" dirty="0" smtClean="0"/>
            <a:t>.</a:t>
          </a:r>
          <a:endParaRPr lang="es-ES" sz="900" dirty="0"/>
        </a:p>
      </dgm:t>
    </dgm:pt>
    <dgm:pt modelId="{B605A601-CDA2-41BD-BB09-945C061E86CF}" type="parTrans" cxnId="{ACF3402E-22C4-4320-8A02-EF8DE9C8A22B}">
      <dgm:prSet/>
      <dgm:spPr/>
      <dgm:t>
        <a:bodyPr/>
        <a:lstStyle/>
        <a:p>
          <a:endParaRPr lang="es-ES"/>
        </a:p>
      </dgm:t>
    </dgm:pt>
    <dgm:pt modelId="{AA7520C7-B408-4291-A4A5-68B597559FDC}" type="sibTrans" cxnId="{ACF3402E-22C4-4320-8A02-EF8DE9C8A22B}">
      <dgm:prSet/>
      <dgm:spPr/>
      <dgm:t>
        <a:bodyPr/>
        <a:lstStyle/>
        <a:p>
          <a:endParaRPr lang="es-ES"/>
        </a:p>
      </dgm:t>
    </dgm:pt>
    <dgm:pt modelId="{5D31E8F2-3526-4D65-B78E-907006A27D47}">
      <dgm:prSet custT="1"/>
      <dgm:spPr/>
      <dgm:t>
        <a:bodyPr/>
        <a:lstStyle/>
        <a:p>
          <a:pPr rtl="0"/>
          <a:r>
            <a:rPr lang="es-ES" sz="2400" dirty="0" smtClean="0"/>
            <a:t>9.- Disfruta con lo que haces, prohibido agobiarse</a:t>
          </a:r>
          <a:endParaRPr lang="es-ES" sz="2400" dirty="0"/>
        </a:p>
      </dgm:t>
    </dgm:pt>
    <dgm:pt modelId="{295B6D3D-1E0D-438A-9EE8-25D4C86DCC94}" type="parTrans" cxnId="{39BAB2F3-7723-40C3-844B-51906B0CD2DF}">
      <dgm:prSet/>
      <dgm:spPr/>
      <dgm:t>
        <a:bodyPr/>
        <a:lstStyle/>
        <a:p>
          <a:endParaRPr lang="es-ES"/>
        </a:p>
      </dgm:t>
    </dgm:pt>
    <dgm:pt modelId="{732BB671-D52E-4255-8F36-94E3FF1B635C}" type="sibTrans" cxnId="{39BAB2F3-7723-40C3-844B-51906B0CD2DF}">
      <dgm:prSet/>
      <dgm:spPr/>
      <dgm:t>
        <a:bodyPr/>
        <a:lstStyle/>
        <a:p>
          <a:endParaRPr lang="es-ES"/>
        </a:p>
      </dgm:t>
    </dgm:pt>
    <dgm:pt modelId="{1383F378-94EB-4569-AD29-1D6217509F07}">
      <dgm:prSet custT="1"/>
      <dgm:spPr/>
      <dgm:t>
        <a:bodyPr/>
        <a:lstStyle/>
        <a:p>
          <a:pPr rtl="0"/>
          <a:r>
            <a:rPr lang="es-ES" sz="2000" b="1" dirty="0" smtClean="0"/>
            <a:t>EDUCACIÓN DE PERSONAS ADULTAS- CONSEJOS DEL ALUMNADO</a:t>
          </a:r>
          <a:endParaRPr lang="es-ES" sz="2000" b="1" dirty="0"/>
        </a:p>
      </dgm:t>
    </dgm:pt>
    <dgm:pt modelId="{7118F9FF-2081-4836-9491-A6893AE2648A}" type="parTrans" cxnId="{322A4ACD-F32C-4727-9176-07F3E17477AE}">
      <dgm:prSet/>
      <dgm:spPr/>
      <dgm:t>
        <a:bodyPr/>
        <a:lstStyle/>
        <a:p>
          <a:endParaRPr lang="es-ES"/>
        </a:p>
      </dgm:t>
    </dgm:pt>
    <dgm:pt modelId="{84D055F8-5F52-40FC-927D-8117CB6271C8}" type="sibTrans" cxnId="{322A4ACD-F32C-4727-9176-07F3E17477AE}">
      <dgm:prSet/>
      <dgm:spPr/>
      <dgm:t>
        <a:bodyPr/>
        <a:lstStyle/>
        <a:p>
          <a:endParaRPr lang="es-ES"/>
        </a:p>
      </dgm:t>
    </dgm:pt>
    <dgm:pt modelId="{F835396E-5CF6-494C-A793-052CC5D7199C}">
      <dgm:prSet custT="1"/>
      <dgm:spPr/>
      <dgm:t>
        <a:bodyPr/>
        <a:lstStyle/>
        <a:p>
          <a:pPr rtl="0"/>
          <a:r>
            <a:rPr lang="es-ES" sz="2400" dirty="0" smtClean="0"/>
            <a:t>10.- Sé feliz, o inténtalo, al menos.</a:t>
          </a:r>
          <a:endParaRPr lang="es-ES" sz="2400" dirty="0"/>
        </a:p>
      </dgm:t>
    </dgm:pt>
    <dgm:pt modelId="{BF3D0CEB-D93C-432D-B7A4-7E2E041452EE}" type="sibTrans" cxnId="{5D72DE33-A77C-4709-8FFD-3074ECD0FBD2}">
      <dgm:prSet/>
      <dgm:spPr/>
      <dgm:t>
        <a:bodyPr/>
        <a:lstStyle/>
        <a:p>
          <a:endParaRPr lang="es-ES"/>
        </a:p>
      </dgm:t>
    </dgm:pt>
    <dgm:pt modelId="{6F4F1C53-79D7-451C-AE9F-52A6D6F56B0A}" type="parTrans" cxnId="{5D72DE33-A77C-4709-8FFD-3074ECD0FBD2}">
      <dgm:prSet/>
      <dgm:spPr/>
      <dgm:t>
        <a:bodyPr/>
        <a:lstStyle/>
        <a:p>
          <a:endParaRPr lang="es-ES"/>
        </a:p>
      </dgm:t>
    </dgm:pt>
    <dgm:pt modelId="{9D67E288-5E27-433D-8475-DB664C48859A}" type="pres">
      <dgm:prSet presAssocID="{7276871A-1CCE-461F-9F66-7618C3E135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7033BD5-A117-4DC2-B67C-BA393CB8AD54}" type="pres">
      <dgm:prSet presAssocID="{1383F378-94EB-4569-AD29-1D6217509F07}" presName="boxAndChildren" presStyleCnt="0"/>
      <dgm:spPr/>
    </dgm:pt>
    <dgm:pt modelId="{DD6786A1-6D12-4850-BF66-8EE13DF09D74}" type="pres">
      <dgm:prSet presAssocID="{1383F378-94EB-4569-AD29-1D6217509F07}" presName="parentTextBox" presStyleLbl="node1" presStyleIdx="0" presStyleCnt="11"/>
      <dgm:spPr/>
      <dgm:t>
        <a:bodyPr/>
        <a:lstStyle/>
        <a:p>
          <a:endParaRPr lang="es-ES"/>
        </a:p>
      </dgm:t>
    </dgm:pt>
    <dgm:pt modelId="{347EFF9B-08A7-4D65-A125-DE085AD36E24}" type="pres">
      <dgm:prSet presAssocID="{BF3D0CEB-D93C-432D-B7A4-7E2E041452EE}" presName="sp" presStyleCnt="0"/>
      <dgm:spPr/>
    </dgm:pt>
    <dgm:pt modelId="{271145FC-2D61-41E7-8782-F27AC00057B9}" type="pres">
      <dgm:prSet presAssocID="{F835396E-5CF6-494C-A793-052CC5D7199C}" presName="arrowAndChildren" presStyleCnt="0"/>
      <dgm:spPr/>
    </dgm:pt>
    <dgm:pt modelId="{8B452D64-465F-4FDE-B3EB-36205AD675E5}" type="pres">
      <dgm:prSet presAssocID="{F835396E-5CF6-494C-A793-052CC5D7199C}" presName="parentTextArrow" presStyleLbl="node1" presStyleIdx="1" presStyleCnt="11"/>
      <dgm:spPr/>
      <dgm:t>
        <a:bodyPr/>
        <a:lstStyle/>
        <a:p>
          <a:endParaRPr lang="es-ES"/>
        </a:p>
      </dgm:t>
    </dgm:pt>
    <dgm:pt modelId="{A55B122C-FAEB-4E62-AFC6-B6DCE61D75DC}" type="pres">
      <dgm:prSet presAssocID="{732BB671-D52E-4255-8F36-94E3FF1B635C}" presName="sp" presStyleCnt="0"/>
      <dgm:spPr/>
    </dgm:pt>
    <dgm:pt modelId="{B43B1160-6160-456F-AA9B-CAE7F437A4F6}" type="pres">
      <dgm:prSet presAssocID="{5D31E8F2-3526-4D65-B78E-907006A27D47}" presName="arrowAndChildren" presStyleCnt="0"/>
      <dgm:spPr/>
    </dgm:pt>
    <dgm:pt modelId="{0568CC90-A7ED-4265-88BE-1D5EFB269C86}" type="pres">
      <dgm:prSet presAssocID="{5D31E8F2-3526-4D65-B78E-907006A27D47}" presName="parentTextArrow" presStyleLbl="node1" presStyleIdx="2" presStyleCnt="11"/>
      <dgm:spPr/>
      <dgm:t>
        <a:bodyPr/>
        <a:lstStyle/>
        <a:p>
          <a:endParaRPr lang="es-ES"/>
        </a:p>
      </dgm:t>
    </dgm:pt>
    <dgm:pt modelId="{9396F2F5-207A-4B89-A249-3291F56052F2}" type="pres">
      <dgm:prSet presAssocID="{AA7520C7-B408-4291-A4A5-68B597559FDC}" presName="sp" presStyleCnt="0"/>
      <dgm:spPr/>
    </dgm:pt>
    <dgm:pt modelId="{3E4BE0C1-7C06-4AA1-A73E-FA64601F07BA}" type="pres">
      <dgm:prSet presAssocID="{73652768-E5DE-4D4F-A19F-A24C84A92D5B}" presName="arrowAndChildren" presStyleCnt="0"/>
      <dgm:spPr/>
    </dgm:pt>
    <dgm:pt modelId="{01DAA223-BA22-451A-A9EE-2EFB6F619966}" type="pres">
      <dgm:prSet presAssocID="{73652768-E5DE-4D4F-A19F-A24C84A92D5B}" presName="parentTextArrow" presStyleLbl="node1" presStyleIdx="3" presStyleCnt="11"/>
      <dgm:spPr/>
      <dgm:t>
        <a:bodyPr/>
        <a:lstStyle/>
        <a:p>
          <a:endParaRPr lang="es-ES"/>
        </a:p>
      </dgm:t>
    </dgm:pt>
    <dgm:pt modelId="{116C980B-D402-4702-B1BC-FD5CC9C0BA40}" type="pres">
      <dgm:prSet presAssocID="{71305924-6D92-466C-A4D5-85D151A22F70}" presName="sp" presStyleCnt="0"/>
      <dgm:spPr/>
    </dgm:pt>
    <dgm:pt modelId="{AA288B0D-9E9D-424B-9295-43C8217DBD87}" type="pres">
      <dgm:prSet presAssocID="{789733D3-F3DE-4EF3-9496-D4F5DA368221}" presName="arrowAndChildren" presStyleCnt="0"/>
      <dgm:spPr/>
    </dgm:pt>
    <dgm:pt modelId="{A2FA6B3B-A13D-4CE0-8702-2029030DD459}" type="pres">
      <dgm:prSet presAssocID="{789733D3-F3DE-4EF3-9496-D4F5DA368221}" presName="parentTextArrow" presStyleLbl="node1" presStyleIdx="4" presStyleCnt="11"/>
      <dgm:spPr/>
      <dgm:t>
        <a:bodyPr/>
        <a:lstStyle/>
        <a:p>
          <a:endParaRPr lang="es-ES"/>
        </a:p>
      </dgm:t>
    </dgm:pt>
    <dgm:pt modelId="{A4C1F44E-C903-472A-8F69-34207B69DB5F}" type="pres">
      <dgm:prSet presAssocID="{B975FD5D-7146-4518-8AA4-410BD0D63ACF}" presName="sp" presStyleCnt="0"/>
      <dgm:spPr/>
    </dgm:pt>
    <dgm:pt modelId="{A5687223-4DD5-4522-9D94-9ED9F28070A9}" type="pres">
      <dgm:prSet presAssocID="{25FA987D-D535-4BF2-9C5D-41977D28CA12}" presName="arrowAndChildren" presStyleCnt="0"/>
      <dgm:spPr/>
    </dgm:pt>
    <dgm:pt modelId="{71146AF1-C7DC-4200-A605-2BA5ECD1C0C8}" type="pres">
      <dgm:prSet presAssocID="{25FA987D-D535-4BF2-9C5D-41977D28CA12}" presName="parentTextArrow" presStyleLbl="node1" presStyleIdx="5" presStyleCnt="11"/>
      <dgm:spPr/>
      <dgm:t>
        <a:bodyPr/>
        <a:lstStyle/>
        <a:p>
          <a:endParaRPr lang="es-ES"/>
        </a:p>
      </dgm:t>
    </dgm:pt>
    <dgm:pt modelId="{EB9E8A8D-5BB9-42FE-8F72-EC5EE4A01734}" type="pres">
      <dgm:prSet presAssocID="{C88B2FD3-36B7-4805-9305-89B1719386EA}" presName="sp" presStyleCnt="0"/>
      <dgm:spPr/>
    </dgm:pt>
    <dgm:pt modelId="{1FC4948A-2A6D-4DC0-AF74-09EC83D6D6B7}" type="pres">
      <dgm:prSet presAssocID="{5A3FEB15-13F3-45C3-863D-3C56FFA9F772}" presName="arrowAndChildren" presStyleCnt="0"/>
      <dgm:spPr/>
    </dgm:pt>
    <dgm:pt modelId="{FCAEBD18-CA32-485D-80BA-D4D88036C0F4}" type="pres">
      <dgm:prSet presAssocID="{5A3FEB15-13F3-45C3-863D-3C56FFA9F772}" presName="parentTextArrow" presStyleLbl="node1" presStyleIdx="6" presStyleCnt="11"/>
      <dgm:spPr/>
      <dgm:t>
        <a:bodyPr/>
        <a:lstStyle/>
        <a:p>
          <a:endParaRPr lang="es-ES"/>
        </a:p>
      </dgm:t>
    </dgm:pt>
    <dgm:pt modelId="{50A77D8E-048D-45CB-B4C6-194F007ACA6E}" type="pres">
      <dgm:prSet presAssocID="{EBEE3C50-D56A-4E76-9CE7-6E9672EA4682}" presName="sp" presStyleCnt="0"/>
      <dgm:spPr/>
    </dgm:pt>
    <dgm:pt modelId="{F25CF71A-1563-4012-BADE-F2C8D8AD477B}" type="pres">
      <dgm:prSet presAssocID="{84B2BBBE-9F75-451D-AF5E-135C3539280F}" presName="arrowAndChildren" presStyleCnt="0"/>
      <dgm:spPr/>
    </dgm:pt>
    <dgm:pt modelId="{0367AA46-29E9-4590-8B32-13C760FB78EE}" type="pres">
      <dgm:prSet presAssocID="{84B2BBBE-9F75-451D-AF5E-135C3539280F}" presName="parentTextArrow" presStyleLbl="node1" presStyleIdx="7" presStyleCnt="11"/>
      <dgm:spPr/>
      <dgm:t>
        <a:bodyPr/>
        <a:lstStyle/>
        <a:p>
          <a:endParaRPr lang="es-ES"/>
        </a:p>
      </dgm:t>
    </dgm:pt>
    <dgm:pt modelId="{7EB07563-8004-484D-86FD-AA35F8D32851}" type="pres">
      <dgm:prSet presAssocID="{37C444C3-B926-41C2-80FD-C39293203A93}" presName="sp" presStyleCnt="0"/>
      <dgm:spPr/>
    </dgm:pt>
    <dgm:pt modelId="{9EE6373A-997E-4555-8B95-031393101A9C}" type="pres">
      <dgm:prSet presAssocID="{21B152B1-4853-4A3D-82DC-1441447DD36F}" presName="arrowAndChildren" presStyleCnt="0"/>
      <dgm:spPr/>
    </dgm:pt>
    <dgm:pt modelId="{6FCB43E2-D487-48F7-A953-2172DB132856}" type="pres">
      <dgm:prSet presAssocID="{21B152B1-4853-4A3D-82DC-1441447DD36F}" presName="parentTextArrow" presStyleLbl="node1" presStyleIdx="8" presStyleCnt="11"/>
      <dgm:spPr/>
      <dgm:t>
        <a:bodyPr/>
        <a:lstStyle/>
        <a:p>
          <a:endParaRPr lang="es-ES"/>
        </a:p>
      </dgm:t>
    </dgm:pt>
    <dgm:pt modelId="{4ED117EC-847F-4BC8-8634-AF617AD53B4D}" type="pres">
      <dgm:prSet presAssocID="{426833C3-2FDF-4E53-AF53-F53A42D4D749}" presName="sp" presStyleCnt="0"/>
      <dgm:spPr/>
    </dgm:pt>
    <dgm:pt modelId="{26387980-7AC0-49A4-814A-DDC232E2935B}" type="pres">
      <dgm:prSet presAssocID="{4B97E2BB-0B6A-4ACE-9F54-65D5C805B500}" presName="arrowAndChildren" presStyleCnt="0"/>
      <dgm:spPr/>
    </dgm:pt>
    <dgm:pt modelId="{159E84BD-5C21-4EAC-A5BE-959DC69B7DEC}" type="pres">
      <dgm:prSet presAssocID="{4B97E2BB-0B6A-4ACE-9F54-65D5C805B500}" presName="parentTextArrow" presStyleLbl="node1" presStyleIdx="9" presStyleCnt="11" custLinFactNeighborX="520" custLinFactNeighborY="-5962"/>
      <dgm:spPr/>
      <dgm:t>
        <a:bodyPr/>
        <a:lstStyle/>
        <a:p>
          <a:endParaRPr lang="es-ES"/>
        </a:p>
      </dgm:t>
    </dgm:pt>
    <dgm:pt modelId="{8EDC4D9D-E2CE-4BEE-8B29-1B0A4913DE18}" type="pres">
      <dgm:prSet presAssocID="{017E540B-8E38-4823-9529-1609E720AEDC}" presName="sp" presStyleCnt="0"/>
      <dgm:spPr/>
    </dgm:pt>
    <dgm:pt modelId="{80AE5385-42D1-4E94-BAE7-378C27BB9154}" type="pres">
      <dgm:prSet presAssocID="{8ACF4F81-EE22-45D0-BBFA-E614F5B6EFE3}" presName="arrowAndChildren" presStyleCnt="0"/>
      <dgm:spPr/>
    </dgm:pt>
    <dgm:pt modelId="{CAC1EE0D-19C8-49BB-9741-4D922B9E8EBB}" type="pres">
      <dgm:prSet presAssocID="{8ACF4F81-EE22-45D0-BBFA-E614F5B6EFE3}" presName="parentTextArrow" presStyleLbl="node1" presStyleIdx="10" presStyleCnt="11"/>
      <dgm:spPr/>
      <dgm:t>
        <a:bodyPr/>
        <a:lstStyle/>
        <a:p>
          <a:endParaRPr lang="es-ES"/>
        </a:p>
      </dgm:t>
    </dgm:pt>
  </dgm:ptLst>
  <dgm:cxnLst>
    <dgm:cxn modelId="{5025DDE6-CA0F-44D5-ACE1-E335B3901F04}" srcId="{7276871A-1CCE-461F-9F66-7618C3E13587}" destId="{25FA987D-D535-4BF2-9C5D-41977D28CA12}" srcOrd="5" destOrd="0" parTransId="{8ECC3D56-8D98-42B6-80C1-25CC86A96407}" sibTransId="{B975FD5D-7146-4518-8AA4-410BD0D63ACF}"/>
    <dgm:cxn modelId="{E85CDAAB-132C-479C-B22C-15836404A9EA}" srcId="{7276871A-1CCE-461F-9F66-7618C3E13587}" destId="{21B152B1-4853-4A3D-82DC-1441447DD36F}" srcOrd="2" destOrd="0" parTransId="{B1440BA0-A9F7-443E-9EC5-A6304A162863}" sibTransId="{37C444C3-B926-41C2-80FD-C39293203A93}"/>
    <dgm:cxn modelId="{5D72DE33-A77C-4709-8FFD-3074ECD0FBD2}" srcId="{7276871A-1CCE-461F-9F66-7618C3E13587}" destId="{F835396E-5CF6-494C-A793-052CC5D7199C}" srcOrd="9" destOrd="0" parTransId="{6F4F1C53-79D7-451C-AE9F-52A6D6F56B0A}" sibTransId="{BF3D0CEB-D93C-432D-B7A4-7E2E041452EE}"/>
    <dgm:cxn modelId="{3F613160-3500-4C33-9BC5-E82E3CE694CE}" type="presOf" srcId="{84B2BBBE-9F75-451D-AF5E-135C3539280F}" destId="{0367AA46-29E9-4590-8B32-13C760FB78EE}" srcOrd="0" destOrd="0" presId="urn:microsoft.com/office/officeart/2005/8/layout/process4"/>
    <dgm:cxn modelId="{39BAB2F3-7723-40C3-844B-51906B0CD2DF}" srcId="{7276871A-1CCE-461F-9F66-7618C3E13587}" destId="{5D31E8F2-3526-4D65-B78E-907006A27D47}" srcOrd="8" destOrd="0" parTransId="{295B6D3D-1E0D-438A-9EE8-25D4C86DCC94}" sibTransId="{732BB671-D52E-4255-8F36-94E3FF1B635C}"/>
    <dgm:cxn modelId="{54513251-7678-4180-93EE-FF84C43C97C9}" srcId="{7276871A-1CCE-461F-9F66-7618C3E13587}" destId="{4B97E2BB-0B6A-4ACE-9F54-65D5C805B500}" srcOrd="1" destOrd="0" parTransId="{C1D05EE5-BBEC-49D2-BEAB-B174822E2B36}" sibTransId="{426833C3-2FDF-4E53-AF53-F53A42D4D749}"/>
    <dgm:cxn modelId="{68D29307-19CC-4B7D-99BF-7A081A371AAB}" type="presOf" srcId="{25FA987D-D535-4BF2-9C5D-41977D28CA12}" destId="{71146AF1-C7DC-4200-A605-2BA5ECD1C0C8}" srcOrd="0" destOrd="0" presId="urn:microsoft.com/office/officeart/2005/8/layout/process4"/>
    <dgm:cxn modelId="{B9C02559-B47A-4AC9-9E50-40648DCEC07B}" srcId="{7276871A-1CCE-461F-9F66-7618C3E13587}" destId="{84B2BBBE-9F75-451D-AF5E-135C3539280F}" srcOrd="3" destOrd="0" parTransId="{1442876C-4029-44EA-BC82-A09D73E92A1C}" sibTransId="{EBEE3C50-D56A-4E76-9CE7-6E9672EA4682}"/>
    <dgm:cxn modelId="{2AC8FCF9-B8EA-4360-8341-1703736CF615}" type="presOf" srcId="{789733D3-F3DE-4EF3-9496-D4F5DA368221}" destId="{A2FA6B3B-A13D-4CE0-8702-2029030DD459}" srcOrd="0" destOrd="0" presId="urn:microsoft.com/office/officeart/2005/8/layout/process4"/>
    <dgm:cxn modelId="{32F207E4-9A98-4D04-B96A-95BFD92CA2FA}" type="presOf" srcId="{1383F378-94EB-4569-AD29-1D6217509F07}" destId="{DD6786A1-6D12-4850-BF66-8EE13DF09D74}" srcOrd="0" destOrd="0" presId="urn:microsoft.com/office/officeart/2005/8/layout/process4"/>
    <dgm:cxn modelId="{455F3D36-8200-4C4A-B822-9DDE949A79D2}" type="presOf" srcId="{7276871A-1CCE-461F-9F66-7618C3E13587}" destId="{9D67E288-5E27-433D-8475-DB664C48859A}" srcOrd="0" destOrd="0" presId="urn:microsoft.com/office/officeart/2005/8/layout/process4"/>
    <dgm:cxn modelId="{4E348F89-E0E5-4637-8406-DFCFC82F335F}" srcId="{7276871A-1CCE-461F-9F66-7618C3E13587}" destId="{789733D3-F3DE-4EF3-9496-D4F5DA368221}" srcOrd="6" destOrd="0" parTransId="{AD48F49D-D641-43D0-9A8C-FE7E32B54434}" sibTransId="{71305924-6D92-466C-A4D5-85D151A22F70}"/>
    <dgm:cxn modelId="{4B90D140-40C6-4DE2-BB41-1D0F96F38AD5}" type="presOf" srcId="{F835396E-5CF6-494C-A793-052CC5D7199C}" destId="{8B452D64-465F-4FDE-B3EB-36205AD675E5}" srcOrd="0" destOrd="0" presId="urn:microsoft.com/office/officeart/2005/8/layout/process4"/>
    <dgm:cxn modelId="{F8B1A94C-19D5-4DDD-BE9C-E67513E0D4FB}" type="presOf" srcId="{5D31E8F2-3526-4D65-B78E-907006A27D47}" destId="{0568CC90-A7ED-4265-88BE-1D5EFB269C86}" srcOrd="0" destOrd="0" presId="urn:microsoft.com/office/officeart/2005/8/layout/process4"/>
    <dgm:cxn modelId="{513AF88F-BD15-422C-BECB-B59EDD6FD119}" srcId="{7276871A-1CCE-461F-9F66-7618C3E13587}" destId="{5A3FEB15-13F3-45C3-863D-3C56FFA9F772}" srcOrd="4" destOrd="0" parTransId="{557203B6-397B-4044-B764-E1D6B8E60DD1}" sibTransId="{C88B2FD3-36B7-4805-9305-89B1719386EA}"/>
    <dgm:cxn modelId="{B56E0B35-1E79-46D0-957B-D71D9A828CB2}" srcId="{7276871A-1CCE-461F-9F66-7618C3E13587}" destId="{8ACF4F81-EE22-45D0-BBFA-E614F5B6EFE3}" srcOrd="0" destOrd="0" parTransId="{07464D48-4723-4062-9767-E9E006BD2D84}" sibTransId="{017E540B-8E38-4823-9529-1609E720AEDC}"/>
    <dgm:cxn modelId="{09B7CD88-28E7-4CDA-ADBC-B10E6EDC42A5}" type="presOf" srcId="{4B97E2BB-0B6A-4ACE-9F54-65D5C805B500}" destId="{159E84BD-5C21-4EAC-A5BE-959DC69B7DEC}" srcOrd="0" destOrd="0" presId="urn:microsoft.com/office/officeart/2005/8/layout/process4"/>
    <dgm:cxn modelId="{13FF3C17-FD1D-488E-9CE4-2294585F55CD}" type="presOf" srcId="{5A3FEB15-13F3-45C3-863D-3C56FFA9F772}" destId="{FCAEBD18-CA32-485D-80BA-D4D88036C0F4}" srcOrd="0" destOrd="0" presId="urn:microsoft.com/office/officeart/2005/8/layout/process4"/>
    <dgm:cxn modelId="{65DF459E-B890-4126-A753-3756CC27B21F}" type="presOf" srcId="{8ACF4F81-EE22-45D0-BBFA-E614F5B6EFE3}" destId="{CAC1EE0D-19C8-49BB-9741-4D922B9E8EBB}" srcOrd="0" destOrd="0" presId="urn:microsoft.com/office/officeart/2005/8/layout/process4"/>
    <dgm:cxn modelId="{61E86F2F-C2C8-4D1D-9952-C84F5B29A40E}" type="presOf" srcId="{73652768-E5DE-4D4F-A19F-A24C84A92D5B}" destId="{01DAA223-BA22-451A-A9EE-2EFB6F619966}" srcOrd="0" destOrd="0" presId="urn:microsoft.com/office/officeart/2005/8/layout/process4"/>
    <dgm:cxn modelId="{9EFD23EF-DF47-4647-BD82-9EA27D637587}" type="presOf" srcId="{21B152B1-4853-4A3D-82DC-1441447DD36F}" destId="{6FCB43E2-D487-48F7-A953-2172DB132856}" srcOrd="0" destOrd="0" presId="urn:microsoft.com/office/officeart/2005/8/layout/process4"/>
    <dgm:cxn modelId="{322A4ACD-F32C-4727-9176-07F3E17477AE}" srcId="{7276871A-1CCE-461F-9F66-7618C3E13587}" destId="{1383F378-94EB-4569-AD29-1D6217509F07}" srcOrd="10" destOrd="0" parTransId="{7118F9FF-2081-4836-9491-A6893AE2648A}" sibTransId="{84D055F8-5F52-40FC-927D-8117CB6271C8}"/>
    <dgm:cxn modelId="{ACF3402E-22C4-4320-8A02-EF8DE9C8A22B}" srcId="{7276871A-1CCE-461F-9F66-7618C3E13587}" destId="{73652768-E5DE-4D4F-A19F-A24C84A92D5B}" srcOrd="7" destOrd="0" parTransId="{B605A601-CDA2-41BD-BB09-945C061E86CF}" sibTransId="{AA7520C7-B408-4291-A4A5-68B597559FDC}"/>
    <dgm:cxn modelId="{F0EF1E8C-E749-4A98-9A75-EDB428FA6C3F}" type="presParOf" srcId="{9D67E288-5E27-433D-8475-DB664C48859A}" destId="{37033BD5-A117-4DC2-B67C-BA393CB8AD54}" srcOrd="0" destOrd="0" presId="urn:microsoft.com/office/officeart/2005/8/layout/process4"/>
    <dgm:cxn modelId="{268CD111-769A-485B-85CB-32E2A31B7BFC}" type="presParOf" srcId="{37033BD5-A117-4DC2-B67C-BA393CB8AD54}" destId="{DD6786A1-6D12-4850-BF66-8EE13DF09D74}" srcOrd="0" destOrd="0" presId="urn:microsoft.com/office/officeart/2005/8/layout/process4"/>
    <dgm:cxn modelId="{91AC2A8A-1EB3-4C31-A34D-28132B2AC8C9}" type="presParOf" srcId="{9D67E288-5E27-433D-8475-DB664C48859A}" destId="{347EFF9B-08A7-4D65-A125-DE085AD36E24}" srcOrd="1" destOrd="0" presId="urn:microsoft.com/office/officeart/2005/8/layout/process4"/>
    <dgm:cxn modelId="{92AE6555-DB74-451C-B140-C4B46F16C7A3}" type="presParOf" srcId="{9D67E288-5E27-433D-8475-DB664C48859A}" destId="{271145FC-2D61-41E7-8782-F27AC00057B9}" srcOrd="2" destOrd="0" presId="urn:microsoft.com/office/officeart/2005/8/layout/process4"/>
    <dgm:cxn modelId="{909FA228-B21C-4454-B4A0-74897E9508D9}" type="presParOf" srcId="{271145FC-2D61-41E7-8782-F27AC00057B9}" destId="{8B452D64-465F-4FDE-B3EB-36205AD675E5}" srcOrd="0" destOrd="0" presId="urn:microsoft.com/office/officeart/2005/8/layout/process4"/>
    <dgm:cxn modelId="{F878DB28-BA25-46D1-A773-EFF2689B7407}" type="presParOf" srcId="{9D67E288-5E27-433D-8475-DB664C48859A}" destId="{A55B122C-FAEB-4E62-AFC6-B6DCE61D75DC}" srcOrd="3" destOrd="0" presId="urn:microsoft.com/office/officeart/2005/8/layout/process4"/>
    <dgm:cxn modelId="{70698D7A-2B7B-455B-B3D6-C2F07C7CD6AE}" type="presParOf" srcId="{9D67E288-5E27-433D-8475-DB664C48859A}" destId="{B43B1160-6160-456F-AA9B-CAE7F437A4F6}" srcOrd="4" destOrd="0" presId="urn:microsoft.com/office/officeart/2005/8/layout/process4"/>
    <dgm:cxn modelId="{3F5F253E-669D-44C0-BB9B-42C9E956831D}" type="presParOf" srcId="{B43B1160-6160-456F-AA9B-CAE7F437A4F6}" destId="{0568CC90-A7ED-4265-88BE-1D5EFB269C86}" srcOrd="0" destOrd="0" presId="urn:microsoft.com/office/officeart/2005/8/layout/process4"/>
    <dgm:cxn modelId="{A75AC993-1846-40E2-A5AC-9F67714E74E6}" type="presParOf" srcId="{9D67E288-5E27-433D-8475-DB664C48859A}" destId="{9396F2F5-207A-4B89-A249-3291F56052F2}" srcOrd="5" destOrd="0" presId="urn:microsoft.com/office/officeart/2005/8/layout/process4"/>
    <dgm:cxn modelId="{9977923D-074D-406A-B4D9-61E5ED83A1A5}" type="presParOf" srcId="{9D67E288-5E27-433D-8475-DB664C48859A}" destId="{3E4BE0C1-7C06-4AA1-A73E-FA64601F07BA}" srcOrd="6" destOrd="0" presId="urn:microsoft.com/office/officeart/2005/8/layout/process4"/>
    <dgm:cxn modelId="{4ED05468-C961-4924-A8F0-B83D367F7C87}" type="presParOf" srcId="{3E4BE0C1-7C06-4AA1-A73E-FA64601F07BA}" destId="{01DAA223-BA22-451A-A9EE-2EFB6F619966}" srcOrd="0" destOrd="0" presId="urn:microsoft.com/office/officeart/2005/8/layout/process4"/>
    <dgm:cxn modelId="{C37B4FC5-50BE-41F3-862D-7D9010CDB5F5}" type="presParOf" srcId="{9D67E288-5E27-433D-8475-DB664C48859A}" destId="{116C980B-D402-4702-B1BC-FD5CC9C0BA40}" srcOrd="7" destOrd="0" presId="urn:microsoft.com/office/officeart/2005/8/layout/process4"/>
    <dgm:cxn modelId="{DBDC328D-8809-439D-9F52-9F9BF37C82B4}" type="presParOf" srcId="{9D67E288-5E27-433D-8475-DB664C48859A}" destId="{AA288B0D-9E9D-424B-9295-43C8217DBD87}" srcOrd="8" destOrd="0" presId="urn:microsoft.com/office/officeart/2005/8/layout/process4"/>
    <dgm:cxn modelId="{04C7E94E-DFC0-43A4-892C-13141F8CAA73}" type="presParOf" srcId="{AA288B0D-9E9D-424B-9295-43C8217DBD87}" destId="{A2FA6B3B-A13D-4CE0-8702-2029030DD459}" srcOrd="0" destOrd="0" presId="urn:microsoft.com/office/officeart/2005/8/layout/process4"/>
    <dgm:cxn modelId="{FD5BB634-6DC2-4E79-BC40-09C9B20BF944}" type="presParOf" srcId="{9D67E288-5E27-433D-8475-DB664C48859A}" destId="{A4C1F44E-C903-472A-8F69-34207B69DB5F}" srcOrd="9" destOrd="0" presId="urn:microsoft.com/office/officeart/2005/8/layout/process4"/>
    <dgm:cxn modelId="{FACE077C-C9D1-4BFD-BB60-560851320ED1}" type="presParOf" srcId="{9D67E288-5E27-433D-8475-DB664C48859A}" destId="{A5687223-4DD5-4522-9D94-9ED9F28070A9}" srcOrd="10" destOrd="0" presId="urn:microsoft.com/office/officeart/2005/8/layout/process4"/>
    <dgm:cxn modelId="{C1301CBC-48BC-4536-9F85-A2E1AB58C0D6}" type="presParOf" srcId="{A5687223-4DD5-4522-9D94-9ED9F28070A9}" destId="{71146AF1-C7DC-4200-A605-2BA5ECD1C0C8}" srcOrd="0" destOrd="0" presId="urn:microsoft.com/office/officeart/2005/8/layout/process4"/>
    <dgm:cxn modelId="{9EA4C60B-D56C-434E-9E40-25D4AB585064}" type="presParOf" srcId="{9D67E288-5E27-433D-8475-DB664C48859A}" destId="{EB9E8A8D-5BB9-42FE-8F72-EC5EE4A01734}" srcOrd="11" destOrd="0" presId="urn:microsoft.com/office/officeart/2005/8/layout/process4"/>
    <dgm:cxn modelId="{70C96EA0-D94D-4BCC-8B0D-FF66442805A4}" type="presParOf" srcId="{9D67E288-5E27-433D-8475-DB664C48859A}" destId="{1FC4948A-2A6D-4DC0-AF74-09EC83D6D6B7}" srcOrd="12" destOrd="0" presId="urn:microsoft.com/office/officeart/2005/8/layout/process4"/>
    <dgm:cxn modelId="{F2E51C34-30AC-4C4E-BA03-35FDDEC8A8F8}" type="presParOf" srcId="{1FC4948A-2A6D-4DC0-AF74-09EC83D6D6B7}" destId="{FCAEBD18-CA32-485D-80BA-D4D88036C0F4}" srcOrd="0" destOrd="0" presId="urn:microsoft.com/office/officeart/2005/8/layout/process4"/>
    <dgm:cxn modelId="{A96971CF-A3FA-49E4-8EFD-0659BB52BFA2}" type="presParOf" srcId="{9D67E288-5E27-433D-8475-DB664C48859A}" destId="{50A77D8E-048D-45CB-B4C6-194F007ACA6E}" srcOrd="13" destOrd="0" presId="urn:microsoft.com/office/officeart/2005/8/layout/process4"/>
    <dgm:cxn modelId="{16812DC2-7276-4A7B-A684-244F2A4FFDB4}" type="presParOf" srcId="{9D67E288-5E27-433D-8475-DB664C48859A}" destId="{F25CF71A-1563-4012-BADE-F2C8D8AD477B}" srcOrd="14" destOrd="0" presId="urn:microsoft.com/office/officeart/2005/8/layout/process4"/>
    <dgm:cxn modelId="{9F83F115-8189-4D73-8F2B-BAA39F9A7679}" type="presParOf" srcId="{F25CF71A-1563-4012-BADE-F2C8D8AD477B}" destId="{0367AA46-29E9-4590-8B32-13C760FB78EE}" srcOrd="0" destOrd="0" presId="urn:microsoft.com/office/officeart/2005/8/layout/process4"/>
    <dgm:cxn modelId="{18209429-7E6B-4B45-BC58-3EADD328EDDB}" type="presParOf" srcId="{9D67E288-5E27-433D-8475-DB664C48859A}" destId="{7EB07563-8004-484D-86FD-AA35F8D32851}" srcOrd="15" destOrd="0" presId="urn:microsoft.com/office/officeart/2005/8/layout/process4"/>
    <dgm:cxn modelId="{300C9051-38B3-479A-A2C3-71610F3D1CF4}" type="presParOf" srcId="{9D67E288-5E27-433D-8475-DB664C48859A}" destId="{9EE6373A-997E-4555-8B95-031393101A9C}" srcOrd="16" destOrd="0" presId="urn:microsoft.com/office/officeart/2005/8/layout/process4"/>
    <dgm:cxn modelId="{D11C2242-7E08-4974-A3FA-19E7D4A486DE}" type="presParOf" srcId="{9EE6373A-997E-4555-8B95-031393101A9C}" destId="{6FCB43E2-D487-48F7-A953-2172DB132856}" srcOrd="0" destOrd="0" presId="urn:microsoft.com/office/officeart/2005/8/layout/process4"/>
    <dgm:cxn modelId="{61B49B3B-9AEF-4E57-8342-D3EA0908A3E3}" type="presParOf" srcId="{9D67E288-5E27-433D-8475-DB664C48859A}" destId="{4ED117EC-847F-4BC8-8634-AF617AD53B4D}" srcOrd="17" destOrd="0" presId="urn:microsoft.com/office/officeart/2005/8/layout/process4"/>
    <dgm:cxn modelId="{911A5BB2-C209-4A01-9ED6-73B6A228C71C}" type="presParOf" srcId="{9D67E288-5E27-433D-8475-DB664C48859A}" destId="{26387980-7AC0-49A4-814A-DDC232E2935B}" srcOrd="18" destOrd="0" presId="urn:microsoft.com/office/officeart/2005/8/layout/process4"/>
    <dgm:cxn modelId="{F72F0022-1425-4F42-8188-0ECC53EA7F59}" type="presParOf" srcId="{26387980-7AC0-49A4-814A-DDC232E2935B}" destId="{159E84BD-5C21-4EAC-A5BE-959DC69B7DEC}" srcOrd="0" destOrd="0" presId="urn:microsoft.com/office/officeart/2005/8/layout/process4"/>
    <dgm:cxn modelId="{65E86B46-1C4B-47D6-80A6-24A70944B922}" type="presParOf" srcId="{9D67E288-5E27-433D-8475-DB664C48859A}" destId="{8EDC4D9D-E2CE-4BEE-8B29-1B0A4913DE18}" srcOrd="19" destOrd="0" presId="urn:microsoft.com/office/officeart/2005/8/layout/process4"/>
    <dgm:cxn modelId="{FC507511-D1E3-415E-919B-ACBD82CBEC52}" type="presParOf" srcId="{9D67E288-5E27-433D-8475-DB664C48859A}" destId="{80AE5385-42D1-4E94-BAE7-378C27BB9154}" srcOrd="20" destOrd="0" presId="urn:microsoft.com/office/officeart/2005/8/layout/process4"/>
    <dgm:cxn modelId="{41096EEF-E4DB-4D8C-8325-4B683C40D51A}" type="presParOf" srcId="{80AE5385-42D1-4E94-BAE7-378C27BB9154}" destId="{CAC1EE0D-19C8-49BB-9741-4D922B9E8EBB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6C347-63FD-4137-AB1E-0963FA1528BC}">
      <dsp:nvSpPr>
        <dsp:cNvPr id="0" name=""/>
        <dsp:cNvSpPr/>
      </dsp:nvSpPr>
      <dsp:spPr>
        <a:xfrm>
          <a:off x="4018" y="0"/>
          <a:ext cx="8221563" cy="1143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900" kern="1200" dirty="0" smtClean="0"/>
            <a:t>DECÁLOGO</a:t>
          </a:r>
          <a:endParaRPr lang="es-ES" sz="4900" kern="1200" dirty="0"/>
        </a:p>
      </dsp:txBody>
      <dsp:txXfrm>
        <a:off x="4018" y="0"/>
        <a:ext cx="8221563" cy="1143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6786A1-6D12-4850-BF66-8EE13DF09D74}">
      <dsp:nvSpPr>
        <dsp:cNvPr id="0" name=""/>
        <dsp:cNvSpPr/>
      </dsp:nvSpPr>
      <dsp:spPr>
        <a:xfrm>
          <a:off x="0" y="4246138"/>
          <a:ext cx="8229600" cy="2787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EDUCACIÓN DE PERSONAS ADULTAS- CONSEJOS DEL ALUMNADO</a:t>
          </a:r>
          <a:endParaRPr lang="es-ES" sz="2000" b="1" kern="1200" dirty="0"/>
        </a:p>
      </dsp:txBody>
      <dsp:txXfrm>
        <a:off x="0" y="4246138"/>
        <a:ext cx="8229600" cy="278729"/>
      </dsp:txXfrm>
    </dsp:sp>
    <dsp:sp modelId="{8B452D64-465F-4FDE-B3EB-36205AD675E5}">
      <dsp:nvSpPr>
        <dsp:cNvPr id="0" name=""/>
        <dsp:cNvSpPr/>
      </dsp:nvSpPr>
      <dsp:spPr>
        <a:xfrm rot="10800000">
          <a:off x="0" y="3821634"/>
          <a:ext cx="8229600" cy="428685"/>
        </a:xfrm>
        <a:prstGeom prst="upArrowCallou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10.- Sé feliz, o inténtalo, al menos.</a:t>
          </a:r>
          <a:endParaRPr lang="es-ES" sz="2400" kern="1200" dirty="0"/>
        </a:p>
      </dsp:txBody>
      <dsp:txXfrm rot="10800000">
        <a:off x="0" y="3821634"/>
        <a:ext cx="8229600" cy="428685"/>
      </dsp:txXfrm>
    </dsp:sp>
    <dsp:sp modelId="{0568CC90-A7ED-4265-88BE-1D5EFB269C86}">
      <dsp:nvSpPr>
        <dsp:cNvPr id="0" name=""/>
        <dsp:cNvSpPr/>
      </dsp:nvSpPr>
      <dsp:spPr>
        <a:xfrm rot="10800000">
          <a:off x="0" y="3397129"/>
          <a:ext cx="8229600" cy="428685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9.- Disfruta con lo que haces, prohibido agobiarse</a:t>
          </a:r>
          <a:endParaRPr lang="es-ES" sz="2400" kern="1200" dirty="0"/>
        </a:p>
      </dsp:txBody>
      <dsp:txXfrm rot="10800000">
        <a:off x="0" y="3397129"/>
        <a:ext cx="8229600" cy="428685"/>
      </dsp:txXfrm>
    </dsp:sp>
    <dsp:sp modelId="{01DAA223-BA22-451A-A9EE-2EFB6F619966}">
      <dsp:nvSpPr>
        <dsp:cNvPr id="0" name=""/>
        <dsp:cNvSpPr/>
      </dsp:nvSpPr>
      <dsp:spPr>
        <a:xfrm rot="10800000">
          <a:off x="0" y="2972625"/>
          <a:ext cx="8229600" cy="428685"/>
        </a:xfrm>
        <a:prstGeom prst="upArrowCallou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8.- Dedica un tiempo diario al estudio</a:t>
          </a:r>
          <a:r>
            <a:rPr lang="es-ES" sz="900" kern="1200" dirty="0" smtClean="0"/>
            <a:t>.</a:t>
          </a:r>
          <a:endParaRPr lang="es-ES" sz="900" kern="1200" dirty="0"/>
        </a:p>
      </dsp:txBody>
      <dsp:txXfrm rot="10800000">
        <a:off x="0" y="2972625"/>
        <a:ext cx="8229600" cy="428685"/>
      </dsp:txXfrm>
    </dsp:sp>
    <dsp:sp modelId="{A2FA6B3B-A13D-4CE0-8702-2029030DD459}">
      <dsp:nvSpPr>
        <dsp:cNvPr id="0" name=""/>
        <dsp:cNvSpPr/>
      </dsp:nvSpPr>
      <dsp:spPr>
        <a:xfrm rot="10800000">
          <a:off x="0" y="2548121"/>
          <a:ext cx="8229600" cy="428685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7.- Ten tu cuaderno bien organizado</a:t>
          </a:r>
          <a:r>
            <a:rPr lang="es-ES" sz="900" kern="1200" dirty="0" smtClean="0"/>
            <a:t>. </a:t>
          </a:r>
          <a:endParaRPr lang="es-ES" sz="900" kern="1200" dirty="0"/>
        </a:p>
      </dsp:txBody>
      <dsp:txXfrm rot="10800000">
        <a:off x="0" y="2548121"/>
        <a:ext cx="8229600" cy="428685"/>
      </dsp:txXfrm>
    </dsp:sp>
    <dsp:sp modelId="{71146AF1-C7DC-4200-A605-2BA5ECD1C0C8}">
      <dsp:nvSpPr>
        <dsp:cNvPr id="0" name=""/>
        <dsp:cNvSpPr/>
      </dsp:nvSpPr>
      <dsp:spPr>
        <a:xfrm rot="10800000">
          <a:off x="0" y="2123616"/>
          <a:ext cx="8229600" cy="428685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6.- Usa distintas técnicas de estudio</a:t>
          </a:r>
          <a:endParaRPr lang="es-ES" sz="2400" kern="1200" dirty="0"/>
        </a:p>
      </dsp:txBody>
      <dsp:txXfrm rot="10800000">
        <a:off x="0" y="2123616"/>
        <a:ext cx="8229600" cy="428685"/>
      </dsp:txXfrm>
    </dsp:sp>
    <dsp:sp modelId="{FCAEBD18-CA32-485D-80BA-D4D88036C0F4}">
      <dsp:nvSpPr>
        <dsp:cNvPr id="0" name=""/>
        <dsp:cNvSpPr/>
      </dsp:nvSpPr>
      <dsp:spPr>
        <a:xfrm rot="10800000">
          <a:off x="0" y="1699112"/>
          <a:ext cx="8229600" cy="428685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5.- Enfréntate al ordenador sin miedo.</a:t>
          </a:r>
          <a:endParaRPr lang="es-ES" sz="2400" kern="1200" dirty="0"/>
        </a:p>
      </dsp:txBody>
      <dsp:txXfrm rot="10800000">
        <a:off x="0" y="1699112"/>
        <a:ext cx="8229600" cy="428685"/>
      </dsp:txXfrm>
    </dsp:sp>
    <dsp:sp modelId="{0367AA46-29E9-4590-8B32-13C760FB78EE}">
      <dsp:nvSpPr>
        <dsp:cNvPr id="0" name=""/>
        <dsp:cNvSpPr/>
      </dsp:nvSpPr>
      <dsp:spPr>
        <a:xfrm rot="10800000">
          <a:off x="0" y="1274608"/>
          <a:ext cx="8229600" cy="428685"/>
        </a:xfrm>
        <a:prstGeom prst="upArrowCallou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4.- Pregunta todas las dudas en clase.</a:t>
          </a:r>
          <a:endParaRPr lang="es-ES" sz="2400" kern="1200" dirty="0"/>
        </a:p>
      </dsp:txBody>
      <dsp:txXfrm rot="10800000">
        <a:off x="0" y="1274608"/>
        <a:ext cx="8229600" cy="428685"/>
      </dsp:txXfrm>
    </dsp:sp>
    <dsp:sp modelId="{6FCB43E2-D487-48F7-A953-2172DB132856}">
      <dsp:nvSpPr>
        <dsp:cNvPr id="0" name=""/>
        <dsp:cNvSpPr/>
      </dsp:nvSpPr>
      <dsp:spPr>
        <a:xfrm rot="10800000">
          <a:off x="0" y="850103"/>
          <a:ext cx="8229600" cy="428685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3.- Sé puntual al asistir a clase.</a:t>
          </a:r>
          <a:endParaRPr lang="es-ES" sz="2400" kern="1200" dirty="0"/>
        </a:p>
      </dsp:txBody>
      <dsp:txXfrm rot="10800000">
        <a:off x="0" y="850103"/>
        <a:ext cx="8229600" cy="428685"/>
      </dsp:txXfrm>
    </dsp:sp>
    <dsp:sp modelId="{159E84BD-5C21-4EAC-A5BE-959DC69B7DEC}">
      <dsp:nvSpPr>
        <dsp:cNvPr id="0" name=""/>
        <dsp:cNvSpPr/>
      </dsp:nvSpPr>
      <dsp:spPr>
        <a:xfrm rot="10800000">
          <a:off x="0" y="400041"/>
          <a:ext cx="8229600" cy="428685"/>
        </a:xfrm>
        <a:prstGeom prst="upArrowCallou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2.- Confía y cree en ti, ten paciencia.</a:t>
          </a:r>
          <a:endParaRPr lang="es-ES" sz="2400" kern="1200" dirty="0"/>
        </a:p>
      </dsp:txBody>
      <dsp:txXfrm rot="10800000">
        <a:off x="0" y="400041"/>
        <a:ext cx="8229600" cy="428685"/>
      </dsp:txXfrm>
    </dsp:sp>
    <dsp:sp modelId="{CAC1EE0D-19C8-49BB-9741-4D922B9E8EBB}">
      <dsp:nvSpPr>
        <dsp:cNvPr id="0" name=""/>
        <dsp:cNvSpPr/>
      </dsp:nvSpPr>
      <dsp:spPr>
        <a:xfrm rot="10800000">
          <a:off x="0" y="1095"/>
          <a:ext cx="8229600" cy="428685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1.- Para estudiar no hay edad.</a:t>
          </a:r>
          <a:endParaRPr lang="es-ES" sz="2400" kern="1200" dirty="0"/>
        </a:p>
      </dsp:txBody>
      <dsp:txXfrm rot="10800000">
        <a:off x="0" y="1095"/>
        <a:ext cx="8229600" cy="428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31F19-0444-4660-BA19-B9ED803B6559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03BB-A457-4344-BFDE-C3D187C667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98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Begoña-us</dc:creator>
  <cp:lastModifiedBy>Begoña-us</cp:lastModifiedBy>
  <cp:revision>3</cp:revision>
  <dcterms:created xsi:type="dcterms:W3CDTF">2017-11-27T18:17:08Z</dcterms:created>
  <dcterms:modified xsi:type="dcterms:W3CDTF">2017-11-27T18:39:16Z</dcterms:modified>
</cp:coreProperties>
</file>