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3" r:id="rId7"/>
    <p:sldId id="264" r:id="rId8"/>
    <p:sldId id="274" r:id="rId9"/>
    <p:sldId id="261" r:id="rId10"/>
    <p:sldId id="271" r:id="rId11"/>
    <p:sldId id="267" r:id="rId12"/>
    <p:sldId id="268" r:id="rId13"/>
    <p:sldId id="269" r:id="rId14"/>
    <p:sldId id="270" r:id="rId15"/>
    <p:sldId id="275" r:id="rId16"/>
    <p:sldId id="276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87" d="100"/>
          <a:sy n="87" d="100"/>
        </p:scale>
        <p:origin x="26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A7391-B382-4A68-8131-EBA351D169B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FC23D2-3FF7-443A-A614-0599F88EABE7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sz="2400" dirty="0" smtClean="0">
              <a:latin typeface="Century Gothic" pitchFamily="34" charset="0"/>
            </a:rPr>
            <a:t>Interdependencia positiva</a:t>
          </a:r>
          <a:endParaRPr lang="es-ES" sz="2400" dirty="0">
            <a:latin typeface="Century Gothic" pitchFamily="34" charset="0"/>
          </a:endParaRPr>
        </a:p>
      </dgm:t>
    </dgm:pt>
    <dgm:pt modelId="{2E68E530-F155-47C9-8807-9227D37C00CE}" type="parTrans" cxnId="{D1920403-B553-4ACE-97F5-CB41491645D7}">
      <dgm:prSet/>
      <dgm:spPr/>
      <dgm:t>
        <a:bodyPr/>
        <a:lstStyle/>
        <a:p>
          <a:endParaRPr lang="es-ES"/>
        </a:p>
      </dgm:t>
    </dgm:pt>
    <dgm:pt modelId="{0DDC6D85-3529-403A-9642-FCBFDFD8018F}" type="sibTrans" cxnId="{D1920403-B553-4ACE-97F5-CB41491645D7}">
      <dgm:prSet/>
      <dgm:spPr/>
      <dgm:t>
        <a:bodyPr/>
        <a:lstStyle/>
        <a:p>
          <a:endParaRPr lang="es-ES"/>
        </a:p>
      </dgm:t>
    </dgm:pt>
    <dgm:pt modelId="{F54D5751-7AA6-4191-8C31-4E7BCFF0C1AD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dirty="0" smtClean="0">
              <a:latin typeface="Century Gothic" pitchFamily="34" charset="0"/>
            </a:rPr>
            <a:t>Interacción simultánea</a:t>
          </a:r>
          <a:endParaRPr lang="es-ES" dirty="0">
            <a:latin typeface="Century Gothic" pitchFamily="34" charset="0"/>
          </a:endParaRPr>
        </a:p>
      </dgm:t>
    </dgm:pt>
    <dgm:pt modelId="{43F304F2-FA06-496E-B531-FF3676275E02}" type="parTrans" cxnId="{79E352B8-64AF-49FB-BA17-F3298DD1D675}">
      <dgm:prSet/>
      <dgm:spPr/>
      <dgm:t>
        <a:bodyPr/>
        <a:lstStyle/>
        <a:p>
          <a:endParaRPr lang="es-ES"/>
        </a:p>
      </dgm:t>
    </dgm:pt>
    <dgm:pt modelId="{BC1A7750-351A-4F3F-9F3F-CC07E274EBEB}" type="sibTrans" cxnId="{79E352B8-64AF-49FB-BA17-F3298DD1D675}">
      <dgm:prSet/>
      <dgm:spPr/>
      <dgm:t>
        <a:bodyPr/>
        <a:lstStyle/>
        <a:p>
          <a:endParaRPr lang="es-ES"/>
        </a:p>
      </dgm:t>
    </dgm:pt>
    <dgm:pt modelId="{3C2E8128-31E9-446B-9DF8-E2596ADC5381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dirty="0" smtClean="0">
              <a:latin typeface="Century Gothic" pitchFamily="34" charset="0"/>
            </a:rPr>
            <a:t>Igual participación</a:t>
          </a:r>
          <a:endParaRPr lang="es-ES" dirty="0">
            <a:latin typeface="Century Gothic" pitchFamily="34" charset="0"/>
          </a:endParaRPr>
        </a:p>
      </dgm:t>
    </dgm:pt>
    <dgm:pt modelId="{11C9039B-7EC2-4BAB-AFF3-CCA6C0C6D8DD}" type="parTrans" cxnId="{3635ECEB-8ABD-4EDD-84F7-CE01998C3ED6}">
      <dgm:prSet/>
      <dgm:spPr/>
      <dgm:t>
        <a:bodyPr/>
        <a:lstStyle/>
        <a:p>
          <a:endParaRPr lang="es-ES"/>
        </a:p>
      </dgm:t>
    </dgm:pt>
    <dgm:pt modelId="{01ED9CAC-D839-4CE0-A0FA-4A9562D8CE95}" type="sibTrans" cxnId="{3635ECEB-8ABD-4EDD-84F7-CE01998C3ED6}">
      <dgm:prSet/>
      <dgm:spPr/>
      <dgm:t>
        <a:bodyPr/>
        <a:lstStyle/>
        <a:p>
          <a:endParaRPr lang="es-ES"/>
        </a:p>
      </dgm:t>
    </dgm:pt>
    <dgm:pt modelId="{4BC3775B-2415-4977-81D1-30A64164F020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sz="2400" dirty="0" smtClean="0">
              <a:latin typeface="Century Gothic" pitchFamily="34" charset="0"/>
            </a:rPr>
            <a:t>Responsabilidad individual</a:t>
          </a:r>
          <a:endParaRPr lang="es-ES" sz="2400" dirty="0">
            <a:latin typeface="Century Gothic" pitchFamily="34" charset="0"/>
          </a:endParaRPr>
        </a:p>
      </dgm:t>
    </dgm:pt>
    <dgm:pt modelId="{BC943547-7E48-4542-A5EA-674A3BEC9139}" type="parTrans" cxnId="{6719EAE9-08EE-4A3E-8104-445FC0304258}">
      <dgm:prSet/>
      <dgm:spPr/>
      <dgm:t>
        <a:bodyPr/>
        <a:lstStyle/>
        <a:p>
          <a:endParaRPr lang="es-ES"/>
        </a:p>
      </dgm:t>
    </dgm:pt>
    <dgm:pt modelId="{1B260730-15AB-4F09-90BF-88F091001C21}" type="sibTrans" cxnId="{6719EAE9-08EE-4A3E-8104-445FC0304258}">
      <dgm:prSet/>
      <dgm:spPr/>
      <dgm:t>
        <a:bodyPr/>
        <a:lstStyle/>
        <a:p>
          <a:endParaRPr lang="es-ES"/>
        </a:p>
      </dgm:t>
    </dgm:pt>
    <dgm:pt modelId="{A54D38DF-BF5A-4795-A1C5-CC18A14B36E1}" type="pres">
      <dgm:prSet presAssocID="{91AA7391-B382-4A68-8131-EBA351D169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6162D1-3AA9-4A3C-90EB-445520618870}" type="pres">
      <dgm:prSet presAssocID="{B4FC23D2-3FF7-443A-A614-0599F88EABE7}" presName="parentLin" presStyleCnt="0"/>
      <dgm:spPr/>
    </dgm:pt>
    <dgm:pt modelId="{828763BE-962C-4AA0-8F5B-6523D739F9DF}" type="pres">
      <dgm:prSet presAssocID="{B4FC23D2-3FF7-443A-A614-0599F88EABE7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ACFD96ED-AA85-404D-B440-ADDCCFD42EF2}" type="pres">
      <dgm:prSet presAssocID="{B4FC23D2-3FF7-443A-A614-0599F88EABE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F936AB-9FC3-4F64-84CA-7491B40D3F6C}" type="pres">
      <dgm:prSet presAssocID="{B4FC23D2-3FF7-443A-A614-0599F88EABE7}" presName="negativeSpace" presStyleCnt="0"/>
      <dgm:spPr/>
    </dgm:pt>
    <dgm:pt modelId="{90478997-B805-4B06-9639-65F16C51C3DD}" type="pres">
      <dgm:prSet presAssocID="{B4FC23D2-3FF7-443A-A614-0599F88EABE7}" presName="childText" presStyleLbl="conFgAcc1" presStyleIdx="0" presStyleCnt="4">
        <dgm:presLayoutVars>
          <dgm:bulletEnabled val="1"/>
        </dgm:presLayoutVars>
      </dgm:prSet>
      <dgm:spPr/>
    </dgm:pt>
    <dgm:pt modelId="{F94624DE-0363-4CE4-84A3-B1B6F2F2CFDB}" type="pres">
      <dgm:prSet presAssocID="{0DDC6D85-3529-403A-9642-FCBFDFD8018F}" presName="spaceBetweenRectangles" presStyleCnt="0"/>
      <dgm:spPr/>
    </dgm:pt>
    <dgm:pt modelId="{D1EFCD2C-4343-4797-8AAB-D510FD0E3CCF}" type="pres">
      <dgm:prSet presAssocID="{4BC3775B-2415-4977-81D1-30A64164F020}" presName="parentLin" presStyleCnt="0"/>
      <dgm:spPr/>
    </dgm:pt>
    <dgm:pt modelId="{88617466-6AD2-4C7C-92F3-F1A99F3A6076}" type="pres">
      <dgm:prSet presAssocID="{4BC3775B-2415-4977-81D1-30A64164F020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4A0F87D3-6EE1-4566-83F7-60FDC205B86B}" type="pres">
      <dgm:prSet presAssocID="{4BC3775B-2415-4977-81D1-30A64164F0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F97A59-D068-4D7B-BD7E-D5FABA5AADFD}" type="pres">
      <dgm:prSet presAssocID="{4BC3775B-2415-4977-81D1-30A64164F020}" presName="negativeSpace" presStyleCnt="0"/>
      <dgm:spPr/>
    </dgm:pt>
    <dgm:pt modelId="{550BE491-E40C-4563-A925-7E47416E8668}" type="pres">
      <dgm:prSet presAssocID="{4BC3775B-2415-4977-81D1-30A64164F020}" presName="childText" presStyleLbl="conFgAcc1" presStyleIdx="1" presStyleCnt="4">
        <dgm:presLayoutVars>
          <dgm:bulletEnabled val="1"/>
        </dgm:presLayoutVars>
      </dgm:prSet>
      <dgm:spPr/>
    </dgm:pt>
    <dgm:pt modelId="{D16DC44C-C099-46D2-86B5-5A2277A3C773}" type="pres">
      <dgm:prSet presAssocID="{1B260730-15AB-4F09-90BF-88F091001C21}" presName="spaceBetweenRectangles" presStyleCnt="0"/>
      <dgm:spPr/>
    </dgm:pt>
    <dgm:pt modelId="{940DF8F3-3B2B-4049-AF94-6BB1C275565E}" type="pres">
      <dgm:prSet presAssocID="{F54D5751-7AA6-4191-8C31-4E7BCFF0C1AD}" presName="parentLin" presStyleCnt="0"/>
      <dgm:spPr/>
    </dgm:pt>
    <dgm:pt modelId="{3F25304F-7697-411E-BCC0-906FD111EB66}" type="pres">
      <dgm:prSet presAssocID="{F54D5751-7AA6-4191-8C31-4E7BCFF0C1AD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963CDA74-4FF2-4A95-A630-C20FEC8C6C33}" type="pres">
      <dgm:prSet presAssocID="{F54D5751-7AA6-4191-8C31-4E7BCFF0C1A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CAE89-DE57-4F48-8DCD-F015060B5F26}" type="pres">
      <dgm:prSet presAssocID="{F54D5751-7AA6-4191-8C31-4E7BCFF0C1AD}" presName="negativeSpace" presStyleCnt="0"/>
      <dgm:spPr/>
    </dgm:pt>
    <dgm:pt modelId="{FA053C02-B820-4050-9368-83B8BFB648DA}" type="pres">
      <dgm:prSet presAssocID="{F54D5751-7AA6-4191-8C31-4E7BCFF0C1AD}" presName="childText" presStyleLbl="conFgAcc1" presStyleIdx="2" presStyleCnt="4">
        <dgm:presLayoutVars>
          <dgm:bulletEnabled val="1"/>
        </dgm:presLayoutVars>
      </dgm:prSet>
      <dgm:spPr/>
    </dgm:pt>
    <dgm:pt modelId="{5206B734-8802-475A-97A3-854A0F96E893}" type="pres">
      <dgm:prSet presAssocID="{BC1A7750-351A-4F3F-9F3F-CC07E274EBEB}" presName="spaceBetweenRectangles" presStyleCnt="0"/>
      <dgm:spPr/>
    </dgm:pt>
    <dgm:pt modelId="{5AC36174-2ADC-4250-87E0-125F112CFCC4}" type="pres">
      <dgm:prSet presAssocID="{3C2E8128-31E9-446B-9DF8-E2596ADC5381}" presName="parentLin" presStyleCnt="0"/>
      <dgm:spPr/>
    </dgm:pt>
    <dgm:pt modelId="{2DF6C85F-DE97-4BCB-BC3D-B24B9A8396FE}" type="pres">
      <dgm:prSet presAssocID="{3C2E8128-31E9-446B-9DF8-E2596ADC5381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DD7D47E0-E142-40C3-9623-7291AFD0BF4E}" type="pres">
      <dgm:prSet presAssocID="{3C2E8128-31E9-446B-9DF8-E2596ADC538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3D6122-3BD7-46C3-9C79-C8741D2AA34F}" type="pres">
      <dgm:prSet presAssocID="{3C2E8128-31E9-446B-9DF8-E2596ADC5381}" presName="negativeSpace" presStyleCnt="0"/>
      <dgm:spPr/>
    </dgm:pt>
    <dgm:pt modelId="{B865E8E9-C46D-46BD-BEB2-FEBB76D7DA07}" type="pres">
      <dgm:prSet presAssocID="{3C2E8128-31E9-446B-9DF8-E2596ADC538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EADF421-6016-4AC8-8133-20A901A27EBC}" type="presOf" srcId="{91AA7391-B382-4A68-8131-EBA351D169BC}" destId="{A54D38DF-BF5A-4795-A1C5-CC18A14B36E1}" srcOrd="0" destOrd="0" presId="urn:microsoft.com/office/officeart/2005/8/layout/list1"/>
    <dgm:cxn modelId="{79E352B8-64AF-49FB-BA17-F3298DD1D675}" srcId="{91AA7391-B382-4A68-8131-EBA351D169BC}" destId="{F54D5751-7AA6-4191-8C31-4E7BCFF0C1AD}" srcOrd="2" destOrd="0" parTransId="{43F304F2-FA06-496E-B531-FF3676275E02}" sibTransId="{BC1A7750-351A-4F3F-9F3F-CC07E274EBEB}"/>
    <dgm:cxn modelId="{1078EAA8-572B-42D8-B2B7-0A9C9FECEED5}" type="presOf" srcId="{F54D5751-7AA6-4191-8C31-4E7BCFF0C1AD}" destId="{3F25304F-7697-411E-BCC0-906FD111EB66}" srcOrd="0" destOrd="0" presId="urn:microsoft.com/office/officeart/2005/8/layout/list1"/>
    <dgm:cxn modelId="{3635ECEB-8ABD-4EDD-84F7-CE01998C3ED6}" srcId="{91AA7391-B382-4A68-8131-EBA351D169BC}" destId="{3C2E8128-31E9-446B-9DF8-E2596ADC5381}" srcOrd="3" destOrd="0" parTransId="{11C9039B-7EC2-4BAB-AFF3-CCA6C0C6D8DD}" sibTransId="{01ED9CAC-D839-4CE0-A0FA-4A9562D8CE95}"/>
    <dgm:cxn modelId="{584EF0CD-ACD1-41F9-95FE-E9F187ECB0BB}" type="presOf" srcId="{3C2E8128-31E9-446B-9DF8-E2596ADC5381}" destId="{2DF6C85F-DE97-4BCB-BC3D-B24B9A8396FE}" srcOrd="0" destOrd="0" presId="urn:microsoft.com/office/officeart/2005/8/layout/list1"/>
    <dgm:cxn modelId="{2515BA85-FDD2-49C9-8C39-590C57A47F19}" type="presOf" srcId="{3C2E8128-31E9-446B-9DF8-E2596ADC5381}" destId="{DD7D47E0-E142-40C3-9623-7291AFD0BF4E}" srcOrd="1" destOrd="0" presId="urn:microsoft.com/office/officeart/2005/8/layout/list1"/>
    <dgm:cxn modelId="{BC5AC2B3-E1CF-4FB1-928E-A9511AB73E0B}" type="presOf" srcId="{B4FC23D2-3FF7-443A-A614-0599F88EABE7}" destId="{ACFD96ED-AA85-404D-B440-ADDCCFD42EF2}" srcOrd="1" destOrd="0" presId="urn:microsoft.com/office/officeart/2005/8/layout/list1"/>
    <dgm:cxn modelId="{D1920403-B553-4ACE-97F5-CB41491645D7}" srcId="{91AA7391-B382-4A68-8131-EBA351D169BC}" destId="{B4FC23D2-3FF7-443A-A614-0599F88EABE7}" srcOrd="0" destOrd="0" parTransId="{2E68E530-F155-47C9-8807-9227D37C00CE}" sibTransId="{0DDC6D85-3529-403A-9642-FCBFDFD8018F}"/>
    <dgm:cxn modelId="{6719EAE9-08EE-4A3E-8104-445FC0304258}" srcId="{91AA7391-B382-4A68-8131-EBA351D169BC}" destId="{4BC3775B-2415-4977-81D1-30A64164F020}" srcOrd="1" destOrd="0" parTransId="{BC943547-7E48-4542-A5EA-674A3BEC9139}" sibTransId="{1B260730-15AB-4F09-90BF-88F091001C21}"/>
    <dgm:cxn modelId="{251239C4-4ACC-462A-A1F3-770C2A12C324}" type="presOf" srcId="{F54D5751-7AA6-4191-8C31-4E7BCFF0C1AD}" destId="{963CDA74-4FF2-4A95-A630-C20FEC8C6C33}" srcOrd="1" destOrd="0" presId="urn:microsoft.com/office/officeart/2005/8/layout/list1"/>
    <dgm:cxn modelId="{C4B9A547-E50D-4873-A4AB-C3557D486A30}" type="presOf" srcId="{4BC3775B-2415-4977-81D1-30A64164F020}" destId="{4A0F87D3-6EE1-4566-83F7-60FDC205B86B}" srcOrd="1" destOrd="0" presId="urn:microsoft.com/office/officeart/2005/8/layout/list1"/>
    <dgm:cxn modelId="{315D1CCC-D94A-41E1-9089-F987FCB735D7}" type="presOf" srcId="{4BC3775B-2415-4977-81D1-30A64164F020}" destId="{88617466-6AD2-4C7C-92F3-F1A99F3A6076}" srcOrd="0" destOrd="0" presId="urn:microsoft.com/office/officeart/2005/8/layout/list1"/>
    <dgm:cxn modelId="{DACD3F92-8AC2-4C02-9833-0B419C35605D}" type="presOf" srcId="{B4FC23D2-3FF7-443A-A614-0599F88EABE7}" destId="{828763BE-962C-4AA0-8F5B-6523D739F9DF}" srcOrd="0" destOrd="0" presId="urn:microsoft.com/office/officeart/2005/8/layout/list1"/>
    <dgm:cxn modelId="{E1D0BDB5-22E1-4A88-87BD-6B0A86EC8C78}" type="presParOf" srcId="{A54D38DF-BF5A-4795-A1C5-CC18A14B36E1}" destId="{E76162D1-3AA9-4A3C-90EB-445520618870}" srcOrd="0" destOrd="0" presId="urn:microsoft.com/office/officeart/2005/8/layout/list1"/>
    <dgm:cxn modelId="{290795FA-2D95-443F-8606-AA9069EEBB8E}" type="presParOf" srcId="{E76162D1-3AA9-4A3C-90EB-445520618870}" destId="{828763BE-962C-4AA0-8F5B-6523D739F9DF}" srcOrd="0" destOrd="0" presId="urn:microsoft.com/office/officeart/2005/8/layout/list1"/>
    <dgm:cxn modelId="{3FE18735-3845-4B10-9FC6-E6F7F8243A9C}" type="presParOf" srcId="{E76162D1-3AA9-4A3C-90EB-445520618870}" destId="{ACFD96ED-AA85-404D-B440-ADDCCFD42EF2}" srcOrd="1" destOrd="0" presId="urn:microsoft.com/office/officeart/2005/8/layout/list1"/>
    <dgm:cxn modelId="{1AFB3D14-9442-4234-9F1B-BB00168D4A52}" type="presParOf" srcId="{A54D38DF-BF5A-4795-A1C5-CC18A14B36E1}" destId="{E4F936AB-9FC3-4F64-84CA-7491B40D3F6C}" srcOrd="1" destOrd="0" presId="urn:microsoft.com/office/officeart/2005/8/layout/list1"/>
    <dgm:cxn modelId="{3A9DFF8C-528C-4E1F-A4BF-C4AFAEF00051}" type="presParOf" srcId="{A54D38DF-BF5A-4795-A1C5-CC18A14B36E1}" destId="{90478997-B805-4B06-9639-65F16C51C3DD}" srcOrd="2" destOrd="0" presId="urn:microsoft.com/office/officeart/2005/8/layout/list1"/>
    <dgm:cxn modelId="{A12E035C-1275-4974-8218-6725B9A1F96C}" type="presParOf" srcId="{A54D38DF-BF5A-4795-A1C5-CC18A14B36E1}" destId="{F94624DE-0363-4CE4-84A3-B1B6F2F2CFDB}" srcOrd="3" destOrd="0" presId="urn:microsoft.com/office/officeart/2005/8/layout/list1"/>
    <dgm:cxn modelId="{351C9177-7F30-44C7-A59A-308F3B53A366}" type="presParOf" srcId="{A54D38DF-BF5A-4795-A1C5-CC18A14B36E1}" destId="{D1EFCD2C-4343-4797-8AAB-D510FD0E3CCF}" srcOrd="4" destOrd="0" presId="urn:microsoft.com/office/officeart/2005/8/layout/list1"/>
    <dgm:cxn modelId="{A14A4D86-CF62-4996-902C-7D02831D2DA8}" type="presParOf" srcId="{D1EFCD2C-4343-4797-8AAB-D510FD0E3CCF}" destId="{88617466-6AD2-4C7C-92F3-F1A99F3A6076}" srcOrd="0" destOrd="0" presId="urn:microsoft.com/office/officeart/2005/8/layout/list1"/>
    <dgm:cxn modelId="{D2A8FE58-4AF5-4D21-83C9-E94DDA5C09FB}" type="presParOf" srcId="{D1EFCD2C-4343-4797-8AAB-D510FD0E3CCF}" destId="{4A0F87D3-6EE1-4566-83F7-60FDC205B86B}" srcOrd="1" destOrd="0" presId="urn:microsoft.com/office/officeart/2005/8/layout/list1"/>
    <dgm:cxn modelId="{4F5FF808-C1BD-49EE-A365-037AAEFF7C99}" type="presParOf" srcId="{A54D38DF-BF5A-4795-A1C5-CC18A14B36E1}" destId="{EFF97A59-D068-4D7B-BD7E-D5FABA5AADFD}" srcOrd="5" destOrd="0" presId="urn:microsoft.com/office/officeart/2005/8/layout/list1"/>
    <dgm:cxn modelId="{80DDB6E4-69C5-4D05-BC3B-5028168469BD}" type="presParOf" srcId="{A54D38DF-BF5A-4795-A1C5-CC18A14B36E1}" destId="{550BE491-E40C-4563-A925-7E47416E8668}" srcOrd="6" destOrd="0" presId="urn:microsoft.com/office/officeart/2005/8/layout/list1"/>
    <dgm:cxn modelId="{204D4E07-8588-4BF3-861F-5552A8FB6BFC}" type="presParOf" srcId="{A54D38DF-BF5A-4795-A1C5-CC18A14B36E1}" destId="{D16DC44C-C099-46D2-86B5-5A2277A3C773}" srcOrd="7" destOrd="0" presId="urn:microsoft.com/office/officeart/2005/8/layout/list1"/>
    <dgm:cxn modelId="{6F6A9FB6-BD99-4874-80AB-F82EFCA7DAD9}" type="presParOf" srcId="{A54D38DF-BF5A-4795-A1C5-CC18A14B36E1}" destId="{940DF8F3-3B2B-4049-AF94-6BB1C275565E}" srcOrd="8" destOrd="0" presId="urn:microsoft.com/office/officeart/2005/8/layout/list1"/>
    <dgm:cxn modelId="{134CBE12-779A-46B6-A5A5-D656E0E03FD9}" type="presParOf" srcId="{940DF8F3-3B2B-4049-AF94-6BB1C275565E}" destId="{3F25304F-7697-411E-BCC0-906FD111EB66}" srcOrd="0" destOrd="0" presId="urn:microsoft.com/office/officeart/2005/8/layout/list1"/>
    <dgm:cxn modelId="{A1E397B3-B09B-4114-ABB2-A3965E860CAC}" type="presParOf" srcId="{940DF8F3-3B2B-4049-AF94-6BB1C275565E}" destId="{963CDA74-4FF2-4A95-A630-C20FEC8C6C33}" srcOrd="1" destOrd="0" presId="urn:microsoft.com/office/officeart/2005/8/layout/list1"/>
    <dgm:cxn modelId="{8E5A4CF5-FEEF-4471-A050-F72ACDE7410B}" type="presParOf" srcId="{A54D38DF-BF5A-4795-A1C5-CC18A14B36E1}" destId="{591CAE89-DE57-4F48-8DCD-F015060B5F26}" srcOrd="9" destOrd="0" presId="urn:microsoft.com/office/officeart/2005/8/layout/list1"/>
    <dgm:cxn modelId="{9334BDD3-E2BB-4618-8FE6-7DCFBA6C3051}" type="presParOf" srcId="{A54D38DF-BF5A-4795-A1C5-CC18A14B36E1}" destId="{FA053C02-B820-4050-9368-83B8BFB648DA}" srcOrd="10" destOrd="0" presId="urn:microsoft.com/office/officeart/2005/8/layout/list1"/>
    <dgm:cxn modelId="{279B61FC-7114-4E23-9D56-5CAD334E4E63}" type="presParOf" srcId="{A54D38DF-BF5A-4795-A1C5-CC18A14B36E1}" destId="{5206B734-8802-475A-97A3-854A0F96E893}" srcOrd="11" destOrd="0" presId="urn:microsoft.com/office/officeart/2005/8/layout/list1"/>
    <dgm:cxn modelId="{75412E53-CAA6-4C31-B1AC-AD7F1AF3501F}" type="presParOf" srcId="{A54D38DF-BF5A-4795-A1C5-CC18A14B36E1}" destId="{5AC36174-2ADC-4250-87E0-125F112CFCC4}" srcOrd="12" destOrd="0" presId="urn:microsoft.com/office/officeart/2005/8/layout/list1"/>
    <dgm:cxn modelId="{4889F6AC-0418-41AB-B769-318D327A5C99}" type="presParOf" srcId="{5AC36174-2ADC-4250-87E0-125F112CFCC4}" destId="{2DF6C85F-DE97-4BCB-BC3D-B24B9A8396FE}" srcOrd="0" destOrd="0" presId="urn:microsoft.com/office/officeart/2005/8/layout/list1"/>
    <dgm:cxn modelId="{5FD07153-132B-42FA-BA91-8A53A81B26B1}" type="presParOf" srcId="{5AC36174-2ADC-4250-87E0-125F112CFCC4}" destId="{DD7D47E0-E142-40C3-9623-7291AFD0BF4E}" srcOrd="1" destOrd="0" presId="urn:microsoft.com/office/officeart/2005/8/layout/list1"/>
    <dgm:cxn modelId="{C43883E1-FF48-45C0-BB66-56FFC9503EC5}" type="presParOf" srcId="{A54D38DF-BF5A-4795-A1C5-CC18A14B36E1}" destId="{7B3D6122-3BD7-46C3-9C79-C8741D2AA34F}" srcOrd="13" destOrd="0" presId="urn:microsoft.com/office/officeart/2005/8/layout/list1"/>
    <dgm:cxn modelId="{BABE75AD-209F-455E-987B-199245D641C5}" type="presParOf" srcId="{A54D38DF-BF5A-4795-A1C5-CC18A14B36E1}" destId="{B865E8E9-C46D-46BD-BEB2-FEBB76D7DA0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3" name="Marcador de fech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8C70A6F-12EE-489F-AE57-7B5BF5BF8976}" type="datetime1">
              <a:rPr lang="es-ES"/>
              <a:pPr lvl="0"/>
              <a:t>20/12/2017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Marcador de nota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46F5EE2-78B2-4034-892C-199CFB39CA22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31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589215" y="2514600"/>
            <a:ext cx="8915400" cy="2262783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589215" y="4777383"/>
            <a:ext cx="8915400" cy="1126284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4F1329-E44A-4B60-8A98-D7F87924626F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4323813"/>
            <a:ext cx="1744647" cy="778593"/>
          </a:xfrm>
          <a:custGeom>
            <a:avLst/>
            <a:gdLst>
              <a:gd name="f0" fmla="val w"/>
              <a:gd name="f1" fmla="val h"/>
              <a:gd name="f2" fmla="val 0"/>
              <a:gd name="f3" fmla="val 372"/>
              <a:gd name="f4" fmla="val 166"/>
              <a:gd name="f5" fmla="val 287"/>
              <a:gd name="f6" fmla="val 290"/>
              <a:gd name="f7" fmla="val 292"/>
              <a:gd name="f8" fmla="val 165"/>
              <a:gd name="f9" fmla="val 293"/>
              <a:gd name="f10" fmla="val 164"/>
              <a:gd name="f11" fmla="val 163"/>
              <a:gd name="f12" fmla="val 294"/>
              <a:gd name="f13" fmla="val 370"/>
              <a:gd name="f14" fmla="val 87"/>
              <a:gd name="f15" fmla="val 85"/>
              <a:gd name="f16" fmla="val 81"/>
              <a:gd name="f17" fmla="val 78"/>
              <a:gd name="f18" fmla="val 3"/>
              <a:gd name="f19" fmla="val 2"/>
              <a:gd name="f20" fmla="val 1"/>
              <a:gd name="f21" fmla="*/ f0 1 372"/>
              <a:gd name="f22" fmla="*/ f1 1 166"/>
              <a:gd name="f23" fmla="+- f4 0 f2"/>
              <a:gd name="f24" fmla="+- f3 0 f2"/>
              <a:gd name="f25" fmla="*/ f24 1 372"/>
              <a:gd name="f26" fmla="*/ f23 1 166"/>
              <a:gd name="f27" fmla="*/ 0 1 f25"/>
              <a:gd name="f28" fmla="*/ f3 1 f25"/>
              <a:gd name="f29" fmla="*/ 0 1 f26"/>
              <a:gd name="f30" fmla="*/ f4 1 f26"/>
              <a:gd name="f31" fmla="*/ f27 f21 1"/>
              <a:gd name="f32" fmla="*/ f28 f21 1"/>
              <a:gd name="f33" fmla="*/ f30 f22 1"/>
              <a:gd name="f34" fmla="*/ f29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372" h="166">
                <a:moveTo>
                  <a:pt x="f5" y="f4"/>
                </a:moveTo>
                <a:cubicBezTo>
                  <a:pt x="f6" y="f4"/>
                  <a:pt x="f7" y="f8"/>
                  <a:pt x="f9" y="f10"/>
                </a:cubicBezTo>
                <a:cubicBezTo>
                  <a:pt x="f9" y="f11"/>
                  <a:pt x="f12" y="f11"/>
                  <a:pt x="f12" y="f11"/>
                </a:cubicBezTo>
                <a:cubicBezTo>
                  <a:pt x="f13" y="f14"/>
                  <a:pt x="f13" y="f14"/>
                  <a:pt x="f13" y="f14"/>
                </a:cubicBezTo>
                <a:cubicBezTo>
                  <a:pt x="f3" y="f15"/>
                  <a:pt x="f3" y="f16"/>
                  <a:pt x="f13" y="f17"/>
                </a:cubicBezTo>
                <a:cubicBezTo>
                  <a:pt x="f12" y="f18"/>
                  <a:pt x="f12" y="f18"/>
                  <a:pt x="f12" y="f18"/>
                </a:cubicBezTo>
                <a:cubicBezTo>
                  <a:pt x="f12" y="f19"/>
                  <a:pt x="f9" y="f19"/>
                  <a:pt x="f9" y="f19"/>
                </a:cubicBezTo>
                <a:cubicBezTo>
                  <a:pt x="f7" y="f20"/>
                  <a:pt x="f6" y="f2"/>
                  <a:pt x="f5" y="f2"/>
                </a:cubicBezTo>
                <a:cubicBezTo>
                  <a:pt x="f2" y="f2"/>
                  <a:pt x="f2" y="f2"/>
                  <a:pt x="f2" y="f2"/>
                </a:cubicBezTo>
                <a:cubicBezTo>
                  <a:pt x="f2" y="f4"/>
                  <a:pt x="f2" y="f4"/>
                  <a:pt x="f2" y="f4"/>
                </a:cubicBezTo>
                <a:lnTo>
                  <a:pt x="f5" y="f4"/>
                </a:ln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4529544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44452F7-BC77-4835-8067-DB2BA466C166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609603"/>
            <a:ext cx="8915400" cy="311704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89215" y="4354043"/>
            <a:ext cx="8915400" cy="15558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031C1F-FD5D-4547-974A-376DFADB1EF0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44060EC-7BFB-4A9C-8104-82EC39BBDDB6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49947" y="609603"/>
            <a:ext cx="8393926" cy="289560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3275015" y="3505196"/>
            <a:ext cx="7536557" cy="381003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89215" y="4354043"/>
            <a:ext cx="8915400" cy="15558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833A3E-31CC-40FD-8A29-23FB06F30C52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7B1AE85-72BF-4A88-AADC-BCD29F84C991}" type="slidenum">
              <a:rPr/>
              <a:pPr lvl="0"/>
              <a:t>‹Nº›</a:t>
            </a:fld>
            <a:endParaRPr lang="en-US"/>
          </a:p>
        </p:txBody>
      </p:sp>
      <p:sp>
        <p:nvSpPr>
          <p:cNvPr id="9" name="TextBox 13"/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2438403"/>
            <a:ext cx="8915400" cy="2724847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8DB919-A469-4BD6-AD7D-13DB8DEAE0EF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EF181D6-E5BA-42A8-A406-5296CD28AA17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49947" y="609603"/>
            <a:ext cx="8393926" cy="289560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2589215" y="4343400"/>
            <a:ext cx="8915400" cy="838203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A5301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C83D46-72B5-45F1-9433-F9F33314DD2D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9F5EC2E-6F4B-4756-8D9C-FCF610E8B2BD}" type="slidenum">
              <a:rPr/>
              <a:pPr lvl="0"/>
              <a:t>‹Nº›</a:t>
            </a:fld>
            <a:endParaRPr lang="en-US"/>
          </a:p>
        </p:txBody>
      </p:sp>
      <p:sp>
        <p:nvSpPr>
          <p:cNvPr id="9" name="TextBox 16"/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7"/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627406"/>
            <a:ext cx="8915400" cy="2880021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2589215" y="4343400"/>
            <a:ext cx="8915400" cy="838203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A5301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C805E8-FA1E-4FD0-8BAA-D9DD1350B0A9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3B7861B-1C54-412B-90EF-42F6A4DD025C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B2FE9B-E15D-4A06-B461-EFB095262A77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77BB96-5871-4F12-8E92-0E2BFAC88880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294811" y="627406"/>
            <a:ext cx="2207599" cy="528381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2589215" y="627406"/>
            <a:ext cx="6476996" cy="528381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BE6BD0-98E4-42F3-A2CB-93F41AC19181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FB261C-F94B-464B-86FA-9C8F4791A7FA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89215" y="2133596"/>
            <a:ext cx="8915400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38C49F-7492-4ABB-A8DF-146C37A34E80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161AE9-FC99-4B48-8428-235998D799C9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2058753"/>
            <a:ext cx="8915400" cy="146880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589215" y="3530132"/>
            <a:ext cx="891540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B67070-3778-43BB-AE80-F5EA208C3B2E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56E0EEE-8250-432E-8A10-A17391D8E109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89215" y="2133596"/>
            <a:ext cx="4313864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7190750" y="2126217"/>
            <a:ext cx="4313864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749C79-CEA8-4171-9D19-3DF14CBB1797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E6B8B8-5870-4493-AFF8-DBF032E947D9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939375" y="1972699"/>
            <a:ext cx="3992727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2589215" y="2548963"/>
            <a:ext cx="4342897" cy="3354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7506629" y="1969471"/>
            <a:ext cx="3999000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7166957" y="2545735"/>
            <a:ext cx="4338672" cy="3354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429741-7D20-4B06-9582-9E9F49780F29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B01CD0-0FDC-42F7-AF04-A2D262884AE2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6A8EF-A8D0-4A20-ACE0-314421C89824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25F17A-45C6-416A-BA98-243ACBF39E72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2458AC-30F8-42EE-BF06-9F7434EEDD73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78AFDF-0E60-45A3-B4A1-D5DF455A0437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446090"/>
            <a:ext cx="3505196" cy="976314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323011" y="446090"/>
            <a:ext cx="5181603" cy="541496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589215" y="1598608"/>
            <a:ext cx="3505196" cy="42624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D56C18-9A1C-4989-A5F4-63E5DB56255C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D21112-03A9-4BDE-8EB5-EE0DDDDC85FB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4800600"/>
            <a:ext cx="8915400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589215" y="634968"/>
            <a:ext cx="8915400" cy="3854973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589215" y="5367335"/>
            <a:ext cx="8915400" cy="49371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0788A6-45A7-4B48-99ED-3B54CD2DD0FB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5ACA543-6462-40DB-A02C-F1CF23C447CE}" type="slidenum">
              <a:rPr/>
              <a:pPr lvl="0"/>
              <a:t>‹Nº›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228600"/>
            <a:ext cx="2851510" cy="6638634"/>
            <a:chOff x="0" y="228600"/>
            <a:chExt cx="2851510" cy="6638634"/>
          </a:xfrm>
        </p:grpSpPr>
        <p:sp>
          <p:nvSpPr>
            <p:cNvPr id="3" name="Freeform 11"/>
            <p:cNvSpPr/>
            <p:nvPr/>
          </p:nvSpPr>
          <p:spPr>
            <a:xfrm>
              <a:off x="0" y="2575041"/>
              <a:ext cx="100638" cy="6262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136"/>
                <a:gd name="f5" fmla="val 20"/>
                <a:gd name="f6" fmla="val 117"/>
                <a:gd name="f7" fmla="val 19"/>
                <a:gd name="f8" fmla="val 99"/>
                <a:gd name="f9" fmla="val 17"/>
                <a:gd name="f10" fmla="val 80"/>
                <a:gd name="f11" fmla="val 11"/>
                <a:gd name="f12" fmla="val 54"/>
                <a:gd name="f13" fmla="val 6"/>
                <a:gd name="f14" fmla="val 27"/>
                <a:gd name="f15" fmla="val 35"/>
                <a:gd name="f16" fmla="val 64"/>
                <a:gd name="f17" fmla="val 13"/>
                <a:gd name="f18" fmla="val 94"/>
                <a:gd name="f19" fmla="val 124"/>
                <a:gd name="f20" fmla="val 128"/>
                <a:gd name="f21" fmla="val 21"/>
                <a:gd name="f22" fmla="val 132"/>
                <a:gd name="f23" fmla="*/ f0 1 22"/>
                <a:gd name="f24" fmla="*/ f1 1 136"/>
                <a:gd name="f25" fmla="+- f4 0 f2"/>
                <a:gd name="f26" fmla="+- f3 0 f2"/>
                <a:gd name="f27" fmla="*/ f26 1 22"/>
                <a:gd name="f28" fmla="*/ f25 1 136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2" h="13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  <a:cubicBezTo>
                    <a:pt x="f2" y="f15"/>
                    <a:pt x="f2" y="f15"/>
                    <a:pt x="f2" y="f15"/>
                  </a:cubicBezTo>
                  <a:cubicBezTo>
                    <a:pt x="f13" y="f16"/>
                    <a:pt x="f17" y="f18"/>
                    <a:pt x="f5" y="f19"/>
                  </a:cubicBezTo>
                  <a:cubicBezTo>
                    <a:pt x="f5" y="f20"/>
                    <a:pt x="f21" y="f22"/>
                    <a:pt x="f3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12"/>
            <p:cNvSpPr/>
            <p:nvPr/>
          </p:nvSpPr>
          <p:spPr>
            <a:xfrm>
              <a:off x="128601" y="3156527"/>
              <a:ext cx="646718" cy="2322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"/>
                <a:gd name="f4" fmla="val 504"/>
                <a:gd name="f5" fmla="val 86"/>
                <a:gd name="f6" fmla="val 350"/>
                <a:gd name="f7" fmla="val 103"/>
                <a:gd name="f8" fmla="val 402"/>
                <a:gd name="f9" fmla="val 120"/>
                <a:gd name="f10" fmla="val 453"/>
                <a:gd name="f11" fmla="val 139"/>
                <a:gd name="f12" fmla="val 495"/>
                <a:gd name="f13" fmla="val 487"/>
                <a:gd name="f14" fmla="val 478"/>
                <a:gd name="f15" fmla="val 124"/>
                <a:gd name="f16" fmla="val 435"/>
                <a:gd name="f17" fmla="val 109"/>
                <a:gd name="f18" fmla="val 391"/>
                <a:gd name="f19" fmla="val 95"/>
                <a:gd name="f20" fmla="val 347"/>
                <a:gd name="f21" fmla="val 58"/>
                <a:gd name="f22" fmla="val 233"/>
                <a:gd name="f23" fmla="val 27"/>
                <a:gd name="f24" fmla="val 117"/>
                <a:gd name="f25" fmla="val 2"/>
                <a:gd name="f26" fmla="val 20"/>
                <a:gd name="f27" fmla="val 4"/>
                <a:gd name="f28" fmla="val 41"/>
                <a:gd name="f29" fmla="val 6"/>
                <a:gd name="f30" fmla="val 61"/>
                <a:gd name="f31" fmla="val 30"/>
                <a:gd name="f32" fmla="val 158"/>
                <a:gd name="f33" fmla="val 56"/>
                <a:gd name="f34" fmla="val 255"/>
                <a:gd name="f35" fmla="*/ f0 1 140"/>
                <a:gd name="f36" fmla="*/ f1 1 504"/>
                <a:gd name="f37" fmla="+- f4 0 f2"/>
                <a:gd name="f38" fmla="+- f3 0 f2"/>
                <a:gd name="f39" fmla="*/ f38 1 140"/>
                <a:gd name="f40" fmla="*/ f37 1 504"/>
                <a:gd name="f41" fmla="*/ 0 1 f39"/>
                <a:gd name="f42" fmla="*/ f3 1 f39"/>
                <a:gd name="f43" fmla="*/ 0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0" h="504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1" y="f12"/>
                    <a:pt x="f11" y="f13"/>
                    <a:pt x="f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13"/>
            <p:cNvSpPr/>
            <p:nvPr/>
          </p:nvSpPr>
          <p:spPr>
            <a:xfrm>
              <a:off x="806994" y="5447062"/>
              <a:ext cx="609438" cy="1420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"/>
                <a:gd name="f4" fmla="val 308"/>
                <a:gd name="f5" fmla="val 8"/>
                <a:gd name="f6" fmla="val 22"/>
                <a:gd name="f7" fmla="val 5"/>
                <a:gd name="f8" fmla="val 15"/>
                <a:gd name="f9" fmla="val 2"/>
                <a:gd name="f10" fmla="val 10"/>
                <a:gd name="f11" fmla="val 19"/>
                <a:gd name="f12" fmla="val 29"/>
                <a:gd name="f13" fmla="val 21"/>
                <a:gd name="f14" fmla="val 85"/>
                <a:gd name="f15" fmla="val 44"/>
                <a:gd name="f16" fmla="val 140"/>
                <a:gd name="f17" fmla="val 68"/>
                <a:gd name="f18" fmla="val 194"/>
                <a:gd name="f19" fmla="val 232"/>
                <a:gd name="f20" fmla="val 104"/>
                <a:gd name="f21" fmla="val 270"/>
                <a:gd name="f22" fmla="val 123"/>
                <a:gd name="f23" fmla="val 113"/>
                <a:gd name="f24" fmla="val 269"/>
                <a:gd name="f25" fmla="val 94"/>
                <a:gd name="f26" fmla="val 230"/>
                <a:gd name="f27" fmla="val 77"/>
                <a:gd name="f28" fmla="val 190"/>
                <a:gd name="f29" fmla="val 52"/>
                <a:gd name="f30" fmla="val 135"/>
                <a:gd name="f31" fmla="val 79"/>
                <a:gd name="f32" fmla="*/ f0 1 132"/>
                <a:gd name="f33" fmla="*/ f1 1 308"/>
                <a:gd name="f34" fmla="+- f4 0 f2"/>
                <a:gd name="f35" fmla="+- f3 0 f2"/>
                <a:gd name="f36" fmla="*/ f35 1 132"/>
                <a:gd name="f37" fmla="*/ f34 1 308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32" h="308">
                  <a:moveTo>
                    <a:pt x="f5" y="f6"/>
                  </a:moveTo>
                  <a:cubicBezTo>
                    <a:pt x="f7" y="f8"/>
                    <a:pt x="f9" y="f5"/>
                    <a:pt x="f2" y="f2"/>
                  </a:cubicBezTo>
                  <a:cubicBezTo>
                    <a:pt x="f2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4" y="f19"/>
                    <a:pt x="f20" y="f21"/>
                    <a:pt x="f22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14"/>
            <p:cNvSpPr/>
            <p:nvPr/>
          </p:nvSpPr>
          <p:spPr>
            <a:xfrm>
              <a:off x="959827" y="6503798"/>
              <a:ext cx="171468" cy="363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"/>
                <a:gd name="f4" fmla="val 79"/>
                <a:gd name="f5" fmla="val 28"/>
                <a:gd name="f6" fmla="val 24"/>
                <a:gd name="f7" fmla="val 53"/>
                <a:gd name="f8" fmla="val 12"/>
                <a:gd name="f9" fmla="val 27"/>
                <a:gd name="f10" fmla="val 8"/>
                <a:gd name="f11" fmla="val 17"/>
                <a:gd name="f12" fmla="*/ f0 1 37"/>
                <a:gd name="f13" fmla="*/ f1 1 79"/>
                <a:gd name="f14" fmla="+- f4 0 f2"/>
                <a:gd name="f15" fmla="+- f3 0 f2"/>
                <a:gd name="f16" fmla="*/ f15 1 37"/>
                <a:gd name="f17" fmla="*/ f14 1 7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7" h="7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5"/>
            <p:cNvSpPr/>
            <p:nvPr/>
          </p:nvSpPr>
          <p:spPr>
            <a:xfrm>
              <a:off x="100638" y="3201259"/>
              <a:ext cx="821908" cy="332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"/>
                <a:gd name="f4" fmla="val 722"/>
                <a:gd name="f5" fmla="val 162"/>
                <a:gd name="f6" fmla="val 660"/>
                <a:gd name="f7" fmla="val 145"/>
                <a:gd name="f8" fmla="val 618"/>
                <a:gd name="f9" fmla="val 130"/>
                <a:gd name="f10" fmla="val 576"/>
                <a:gd name="f11" fmla="val 116"/>
                <a:gd name="f12" fmla="val 534"/>
                <a:gd name="f13" fmla="val 84"/>
                <a:gd name="f14" fmla="val 437"/>
                <a:gd name="f15" fmla="val 59"/>
                <a:gd name="f16" fmla="val 337"/>
                <a:gd name="f17" fmla="val 40"/>
                <a:gd name="f18" fmla="val 236"/>
                <a:gd name="f19" fmla="val 29"/>
                <a:gd name="f20" fmla="val 175"/>
                <a:gd name="f21" fmla="val 20"/>
                <a:gd name="f22" fmla="val 113"/>
                <a:gd name="f23" fmla="val 12"/>
                <a:gd name="f24" fmla="val 51"/>
                <a:gd name="f25" fmla="val 8"/>
                <a:gd name="f26" fmla="val 34"/>
                <a:gd name="f27" fmla="val 4"/>
                <a:gd name="f28" fmla="val 17"/>
                <a:gd name="f29" fmla="val 79"/>
                <a:gd name="f30" fmla="val 19"/>
                <a:gd name="f31" fmla="val 159"/>
                <a:gd name="f32" fmla="val 33"/>
                <a:gd name="f33" fmla="val 237"/>
                <a:gd name="f34" fmla="val 339"/>
                <a:gd name="f35" fmla="val 76"/>
                <a:gd name="f36" fmla="val 439"/>
                <a:gd name="f37" fmla="val 107"/>
                <a:gd name="f38" fmla="val 537"/>
                <a:gd name="f39" fmla="val 123"/>
                <a:gd name="f40" fmla="val 586"/>
                <a:gd name="f41" fmla="val 141"/>
                <a:gd name="f42" fmla="val 634"/>
                <a:gd name="f43" fmla="val 160"/>
                <a:gd name="f44" fmla="val 681"/>
                <a:gd name="f45" fmla="val 166"/>
                <a:gd name="f46" fmla="val 695"/>
                <a:gd name="f47" fmla="val 172"/>
                <a:gd name="f48" fmla="val 708"/>
                <a:gd name="f49" fmla="val 176"/>
                <a:gd name="f50" fmla="val 717"/>
                <a:gd name="f51" fmla="val 713"/>
                <a:gd name="f52" fmla="val 174"/>
                <a:gd name="f53" fmla="val 169"/>
                <a:gd name="f54" fmla="val 692"/>
                <a:gd name="f55" fmla="val 165"/>
                <a:gd name="f56" fmla="val 676"/>
                <a:gd name="f57" fmla="*/ f0 1 178"/>
                <a:gd name="f58" fmla="*/ f1 1 722"/>
                <a:gd name="f59" fmla="+- f4 0 f2"/>
                <a:gd name="f60" fmla="+- f3 0 f2"/>
                <a:gd name="f61" fmla="*/ f60 1 178"/>
                <a:gd name="f62" fmla="*/ f59 1 722"/>
                <a:gd name="f63" fmla="*/ 0 1 f61"/>
                <a:gd name="f64" fmla="*/ f3 1 f61"/>
                <a:gd name="f65" fmla="*/ 0 1 f62"/>
                <a:gd name="f66" fmla="*/ f4 1 f62"/>
                <a:gd name="f67" fmla="*/ f63 f57 1"/>
                <a:gd name="f68" fmla="*/ f64 f57 1"/>
                <a:gd name="f69" fmla="*/ f66 f58 1"/>
                <a:gd name="f70" fmla="*/ f65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178" h="7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5" y="f29"/>
                    <a:pt x="f30" y="f31"/>
                    <a:pt x="f32" y="f33"/>
                  </a:cubicBezTo>
                  <a:cubicBezTo>
                    <a:pt x="f24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3" y="f4"/>
                  </a:cubicBezTo>
                  <a:cubicBezTo>
                    <a:pt x="f49" y="f50"/>
                    <a:pt x="f20" y="f51"/>
                    <a:pt x="f52" y="f48"/>
                  </a:cubicBezTo>
                  <a:cubicBezTo>
                    <a:pt x="f53" y="f54"/>
                    <a:pt x="f55" y="f56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6"/>
            <p:cNvSpPr/>
            <p:nvPr/>
          </p:nvSpPr>
          <p:spPr>
            <a:xfrm>
              <a:off x="22366" y="228600"/>
              <a:ext cx="106234" cy="2927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635"/>
                <a:gd name="f5" fmla="val 11"/>
                <a:gd name="f6" fmla="val 577"/>
                <a:gd name="f7" fmla="val 12"/>
                <a:gd name="f8" fmla="val 581"/>
                <a:gd name="f9" fmla="val 585"/>
                <a:gd name="f10" fmla="val 589"/>
                <a:gd name="f11" fmla="val 15"/>
                <a:gd name="f12" fmla="val 603"/>
                <a:gd name="f13" fmla="val 19"/>
                <a:gd name="f14" fmla="val 617"/>
                <a:gd name="f15" fmla="val 22"/>
                <a:gd name="f16" fmla="val 632"/>
                <a:gd name="f17" fmla="val 633"/>
                <a:gd name="f18" fmla="val 634"/>
                <a:gd name="f19" fmla="val 21"/>
                <a:gd name="f20" fmla="val 615"/>
                <a:gd name="f21" fmla="val 596"/>
                <a:gd name="f22" fmla="val 17"/>
                <a:gd name="f23" fmla="val 576"/>
                <a:gd name="f24" fmla="val 9"/>
                <a:gd name="f25" fmla="val 474"/>
                <a:gd name="f26" fmla="val 5"/>
                <a:gd name="f27" fmla="val 372"/>
                <a:gd name="f28" fmla="val 269"/>
                <a:gd name="f29" fmla="val 6"/>
                <a:gd name="f30" fmla="val 179"/>
                <a:gd name="f31" fmla="val 90"/>
                <a:gd name="f32" fmla="val 89"/>
                <a:gd name="f33" fmla="val 2"/>
                <a:gd name="f34" fmla="val 1"/>
                <a:gd name="f35" fmla="val 3"/>
                <a:gd name="f36" fmla="*/ f0 1 23"/>
                <a:gd name="f37" fmla="*/ f1 1 635"/>
                <a:gd name="f38" fmla="+- f4 0 f2"/>
                <a:gd name="f39" fmla="+- f3 0 f2"/>
                <a:gd name="f40" fmla="*/ f39 1 23"/>
                <a:gd name="f41" fmla="*/ f38 1 635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3" h="635">
                  <a:moveTo>
                    <a:pt x="f5" y="f6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5" y="f18"/>
                    <a:pt x="f3" y="f4"/>
                  </a:cubicBezTo>
                  <a:cubicBezTo>
                    <a:pt x="f19" y="f20"/>
                    <a:pt x="f13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24" y="f31"/>
                    <a:pt x="f11" y="f2"/>
                  </a:cubicBezTo>
                  <a:cubicBezTo>
                    <a:pt x="f7" y="f2"/>
                    <a:pt x="f7" y="f2"/>
                    <a:pt x="f7" y="f2"/>
                  </a:cubicBezTo>
                  <a:cubicBezTo>
                    <a:pt x="f26" y="f32"/>
                    <a:pt x="f33" y="f30"/>
                    <a:pt x="f34" y="f28"/>
                  </a:cubicBezTo>
                  <a:cubicBezTo>
                    <a:pt x="f2" y="f27"/>
                    <a:pt x="f35" y="f25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7"/>
            <p:cNvSpPr/>
            <p:nvPr/>
          </p:nvSpPr>
          <p:spPr>
            <a:xfrm>
              <a:off x="78281" y="2944066"/>
              <a:ext cx="78272" cy="493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2"/>
                <a:gd name="f6" fmla="val 19"/>
                <a:gd name="f7" fmla="val 3"/>
                <a:gd name="f8" fmla="val 37"/>
                <a:gd name="f9" fmla="val 5"/>
                <a:gd name="f10" fmla="val 56"/>
                <a:gd name="f11" fmla="val 9"/>
                <a:gd name="f12" fmla="val 73"/>
                <a:gd name="f13" fmla="val 13"/>
                <a:gd name="f14" fmla="val 90"/>
                <a:gd name="f15" fmla="val 15"/>
                <a:gd name="f16" fmla="val 87"/>
                <a:gd name="f17" fmla="val 66"/>
                <a:gd name="f18" fmla="val 11"/>
                <a:gd name="f19" fmla="val 46"/>
                <a:gd name="f20" fmla="val 10"/>
                <a:gd name="f21" fmla="val 45"/>
                <a:gd name="f22" fmla="val 44"/>
                <a:gd name="f23" fmla="val 43"/>
                <a:gd name="f24" fmla="val 7"/>
                <a:gd name="f25" fmla="val 28"/>
                <a:gd name="f26" fmla="val 14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3" y="f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4" y="f25"/>
                    <a:pt x="f7" y="f2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769723" y="5478746"/>
              <a:ext cx="190103" cy="1025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"/>
                <a:gd name="f4" fmla="val 222"/>
                <a:gd name="f5" fmla="val 31"/>
                <a:gd name="f6" fmla="val 2"/>
                <a:gd name="f7" fmla="val 62"/>
                <a:gd name="f8" fmla="val 5"/>
                <a:gd name="f9" fmla="val 93"/>
                <a:gd name="f10" fmla="val 8"/>
                <a:gd name="f11" fmla="val 117"/>
                <a:gd name="f12" fmla="val 12"/>
                <a:gd name="f13" fmla="val 142"/>
                <a:gd name="f14" fmla="val 17"/>
                <a:gd name="f15" fmla="val 166"/>
                <a:gd name="f16" fmla="val 19"/>
                <a:gd name="f17" fmla="val 172"/>
                <a:gd name="f18" fmla="val 22"/>
                <a:gd name="f19" fmla="val 178"/>
                <a:gd name="f20" fmla="val 24"/>
                <a:gd name="f21" fmla="val 184"/>
                <a:gd name="f22" fmla="val 30"/>
                <a:gd name="f23" fmla="val 197"/>
                <a:gd name="f24" fmla="val 35"/>
                <a:gd name="f25" fmla="val 209"/>
                <a:gd name="f26" fmla="val 40"/>
                <a:gd name="f27" fmla="val 219"/>
                <a:gd name="f28" fmla="val 39"/>
                <a:gd name="f29" fmla="val 215"/>
                <a:gd name="f30" fmla="val 38"/>
                <a:gd name="f31" fmla="val 212"/>
                <a:gd name="f32" fmla="val 26"/>
                <a:gd name="f33" fmla="val 18"/>
                <a:gd name="f34" fmla="val 132"/>
                <a:gd name="f35" fmla="val 13"/>
                <a:gd name="f36" fmla="val 92"/>
                <a:gd name="f37" fmla="val 11"/>
                <a:gd name="f38" fmla="val 68"/>
                <a:gd name="f39" fmla="val 9"/>
                <a:gd name="f40" fmla="val 45"/>
                <a:gd name="f41" fmla="val 21"/>
                <a:gd name="f42" fmla="val 7"/>
                <a:gd name="f43" fmla="val 20"/>
                <a:gd name="f44" fmla="val 6"/>
                <a:gd name="f45" fmla="*/ f0 1 41"/>
                <a:gd name="f46" fmla="*/ f1 1 222"/>
                <a:gd name="f47" fmla="+- f4 0 f2"/>
                <a:gd name="f48" fmla="+- f3 0 f2"/>
                <a:gd name="f49" fmla="*/ f48 1 41"/>
                <a:gd name="f50" fmla="*/ f47 1 222"/>
                <a:gd name="f51" fmla="*/ 0 1 f49"/>
                <a:gd name="f52" fmla="*/ f3 1 f49"/>
                <a:gd name="f53" fmla="*/ 0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41" h="222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3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34"/>
                    <a:pt x="f35" y="f36"/>
                  </a:cubicBezTo>
                  <a:cubicBezTo>
                    <a:pt x="f37" y="f38"/>
                    <a:pt x="f39" y="f40"/>
                    <a:pt x="f10" y="f18"/>
                  </a:cubicBezTo>
                  <a:cubicBezTo>
                    <a:pt x="f10" y="f41"/>
                    <a:pt x="f42" y="f43"/>
                    <a:pt x="f42" y="f33"/>
                  </a:cubicBezTo>
                  <a:cubicBezTo>
                    <a:pt x="f8" y="f12"/>
                    <a:pt x="f6" y="f44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9"/>
            <p:cNvSpPr/>
            <p:nvPr/>
          </p:nvSpPr>
          <p:spPr>
            <a:xfrm>
              <a:off x="775310" y="1399022"/>
              <a:ext cx="2076200" cy="4048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"/>
                <a:gd name="f4" fmla="val 878"/>
                <a:gd name="f5" fmla="val 7"/>
                <a:gd name="f6" fmla="val 854"/>
                <a:gd name="f7" fmla="val 10"/>
                <a:gd name="f8" fmla="val 772"/>
                <a:gd name="f9" fmla="val 26"/>
                <a:gd name="f10" fmla="val 691"/>
                <a:gd name="f11" fmla="val 50"/>
                <a:gd name="f12" fmla="val 613"/>
                <a:gd name="f13" fmla="val 75"/>
                <a:gd name="f14" fmla="val 535"/>
                <a:gd name="f15" fmla="val 109"/>
                <a:gd name="f16" fmla="val 460"/>
                <a:gd name="f17" fmla="val 149"/>
                <a:gd name="f18" fmla="val 388"/>
                <a:gd name="f19" fmla="val 189"/>
                <a:gd name="f20" fmla="val 316"/>
                <a:gd name="f21" fmla="val 235"/>
                <a:gd name="f22" fmla="val 248"/>
                <a:gd name="f23" fmla="val 285"/>
                <a:gd name="f24" fmla="val 183"/>
                <a:gd name="f25" fmla="val 310"/>
                <a:gd name="f26" fmla="val 151"/>
                <a:gd name="f27" fmla="val 337"/>
                <a:gd name="f28" fmla="val 119"/>
                <a:gd name="f29" fmla="val 364"/>
                <a:gd name="f30" fmla="val 89"/>
                <a:gd name="f31" fmla="val 378"/>
                <a:gd name="f32" fmla="val 74"/>
                <a:gd name="f33" fmla="val 392"/>
                <a:gd name="f34" fmla="val 58"/>
                <a:gd name="f35" fmla="val 406"/>
                <a:gd name="f36" fmla="val 44"/>
                <a:gd name="f37" fmla="val 421"/>
                <a:gd name="f38" fmla="val 29"/>
                <a:gd name="f39" fmla="val 435"/>
                <a:gd name="f40" fmla="val 15"/>
                <a:gd name="f41" fmla="val 1"/>
                <a:gd name="f42" fmla="val 434"/>
                <a:gd name="f43" fmla="val 14"/>
                <a:gd name="f44" fmla="val 420"/>
                <a:gd name="f45" fmla="val 28"/>
                <a:gd name="f46" fmla="val 405"/>
                <a:gd name="f47" fmla="val 43"/>
                <a:gd name="f48" fmla="val 391"/>
                <a:gd name="f49" fmla="val 57"/>
                <a:gd name="f50" fmla="val 377"/>
                <a:gd name="f51" fmla="val 72"/>
                <a:gd name="f52" fmla="val 363"/>
                <a:gd name="f53" fmla="val 88"/>
                <a:gd name="f54" fmla="val 335"/>
                <a:gd name="f55" fmla="val 118"/>
                <a:gd name="f56" fmla="val 308"/>
                <a:gd name="f57" fmla="val 283"/>
                <a:gd name="f58" fmla="val 181"/>
                <a:gd name="f59" fmla="val 232"/>
                <a:gd name="f60" fmla="val 246"/>
                <a:gd name="f61" fmla="val 185"/>
                <a:gd name="f62" fmla="val 314"/>
                <a:gd name="f63" fmla="val 145"/>
                <a:gd name="f64" fmla="val 386"/>
                <a:gd name="f65" fmla="val 104"/>
                <a:gd name="f66" fmla="val 457"/>
                <a:gd name="f67" fmla="val 70"/>
                <a:gd name="f68" fmla="val 533"/>
                <a:gd name="f69" fmla="val 45"/>
                <a:gd name="f70" fmla="val 611"/>
                <a:gd name="f71" fmla="val 19"/>
                <a:gd name="f72" fmla="val 690"/>
                <a:gd name="f73" fmla="val 3"/>
                <a:gd name="f74" fmla="val 771"/>
                <a:gd name="f75" fmla="val 856"/>
                <a:gd name="f76" fmla="val 857"/>
                <a:gd name="f77" fmla="val 859"/>
                <a:gd name="f78" fmla="val 2"/>
                <a:gd name="f79" fmla="val 865"/>
                <a:gd name="f80" fmla="val 4"/>
                <a:gd name="f81" fmla="val 872"/>
                <a:gd name="f82" fmla="val 870"/>
                <a:gd name="f83" fmla="val 862"/>
                <a:gd name="f84" fmla="*/ f0 1 450"/>
                <a:gd name="f85" fmla="*/ f1 1 878"/>
                <a:gd name="f86" fmla="+- f4 0 f2"/>
                <a:gd name="f87" fmla="+- f3 0 f2"/>
                <a:gd name="f88" fmla="*/ f87 1 450"/>
                <a:gd name="f89" fmla="*/ f86 1 878"/>
                <a:gd name="f90" fmla="*/ 0 1 f88"/>
                <a:gd name="f91" fmla="*/ f3 1 f88"/>
                <a:gd name="f92" fmla="*/ 0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450" h="87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" y="f41"/>
                  </a:cubicBezTo>
                  <a:cubicBezTo>
                    <a:pt x="f3" y="f2"/>
                    <a:pt x="f3" y="f2"/>
                    <a:pt x="f3" y="f2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1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6"/>
                  </a:cubicBezTo>
                  <a:cubicBezTo>
                    <a:pt x="f2" y="f75"/>
                    <a:pt x="f2" y="f76"/>
                    <a:pt x="f2" y="f77"/>
                  </a:cubicBezTo>
                  <a:cubicBezTo>
                    <a:pt x="f78" y="f79"/>
                    <a:pt x="f80" y="f81"/>
                    <a:pt x="f5" y="f4"/>
                  </a:cubicBezTo>
                  <a:cubicBezTo>
                    <a:pt x="f5" y="f82"/>
                    <a:pt x="f5" y="f83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20"/>
            <p:cNvSpPr/>
            <p:nvPr/>
          </p:nvSpPr>
          <p:spPr>
            <a:xfrm>
              <a:off x="922547" y="6529894"/>
              <a:ext cx="162150" cy="337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73"/>
                <a:gd name="f5" fmla="val 7"/>
                <a:gd name="f6" fmla="val 24"/>
                <a:gd name="f7" fmla="val 16"/>
                <a:gd name="f8" fmla="val 49"/>
                <a:gd name="f9" fmla="val 26"/>
                <a:gd name="f10" fmla="val 23"/>
                <a:gd name="f11" fmla="val 11"/>
                <a:gd name="f12" fmla="*/ f0 1 35"/>
                <a:gd name="f13" fmla="*/ f1 1 73"/>
                <a:gd name="f14" fmla="+- f4 0 f2"/>
                <a:gd name="f15" fmla="+- f3 0 f2"/>
                <a:gd name="f16" fmla="*/ f15 1 35"/>
                <a:gd name="f17" fmla="*/ f14 1 7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" h="7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21"/>
            <p:cNvSpPr/>
            <p:nvPr/>
          </p:nvSpPr>
          <p:spPr>
            <a:xfrm>
              <a:off x="769723" y="5359462"/>
              <a:ext cx="37270" cy="221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7"/>
                <a:gd name="f6" fmla="val 44"/>
                <a:gd name="f7" fmla="val 46"/>
                <a:gd name="f8" fmla="val 47"/>
                <a:gd name="f9" fmla="val 38"/>
                <a:gd name="f10" fmla="val 29"/>
                <a:gd name="f11" fmla="val 19"/>
                <a:gd name="f12" fmla="val 5"/>
                <a:gd name="f13" fmla="val 13"/>
                <a:gd name="f14" fmla="val 3"/>
                <a:gd name="f15" fmla="val 6"/>
                <a:gd name="f16" fmla="val 1"/>
                <a:gd name="f17" fmla="val 9"/>
                <a:gd name="f18" fmla="val 17"/>
                <a:gd name="f19" fmla="val 26"/>
                <a:gd name="f20" fmla="val 2"/>
                <a:gd name="f21" fmla="val 32"/>
                <a:gd name="f22" fmla="*/ f0 1 8"/>
                <a:gd name="f23" fmla="*/ f1 1 48"/>
                <a:gd name="f24" fmla="+- f4 0 f2"/>
                <a:gd name="f25" fmla="+- f3 0 f2"/>
                <a:gd name="f26" fmla="*/ f25 1 8"/>
                <a:gd name="f27" fmla="*/ f24 1 48"/>
                <a:gd name="f28" fmla="*/ 0 1 f26"/>
                <a:gd name="f29" fmla="*/ f3 1 f26"/>
                <a:gd name="f30" fmla="*/ 0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8" h="48">
                  <a:moveTo>
                    <a:pt x="f5" y="f6"/>
                  </a:moveTo>
                  <a:cubicBezTo>
                    <a:pt x="f5" y="f7"/>
                    <a:pt x="f3" y="f8"/>
                    <a:pt x="f3" y="f4"/>
                  </a:cubicBezTo>
                  <a:cubicBezTo>
                    <a:pt x="f3" y="f9"/>
                    <a:pt x="f3" y="f10"/>
                    <a:pt x="f3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0" y="f21"/>
                    <a:pt x="f12" y="f9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22"/>
            <p:cNvSpPr/>
            <p:nvPr/>
          </p:nvSpPr>
          <p:spPr>
            <a:xfrm>
              <a:off x="849861" y="6244739"/>
              <a:ext cx="238557" cy="622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"/>
                <a:gd name="f4" fmla="val 135"/>
                <a:gd name="f5" fmla="val 7"/>
                <a:gd name="f6" fmla="val 18"/>
                <a:gd name="f7" fmla="val 5"/>
                <a:gd name="f8" fmla="val 12"/>
                <a:gd name="f9" fmla="val 2"/>
                <a:gd name="f10" fmla="val 6"/>
                <a:gd name="f11" fmla="val 3"/>
                <a:gd name="f12" fmla="val 16"/>
                <a:gd name="f13" fmla="val 32"/>
                <a:gd name="f14" fmla="val 48"/>
                <a:gd name="f15" fmla="val 13"/>
                <a:gd name="f16" fmla="val 53"/>
                <a:gd name="f17" fmla="val 14"/>
                <a:gd name="f18" fmla="val 57"/>
                <a:gd name="f19" fmla="val 62"/>
                <a:gd name="f20" fmla="val 27"/>
                <a:gd name="f21" fmla="val 86"/>
                <a:gd name="f22" fmla="val 39"/>
                <a:gd name="f23" fmla="val 111"/>
                <a:gd name="f24" fmla="val 51"/>
                <a:gd name="f25" fmla="val 41"/>
                <a:gd name="f26" fmla="val 109"/>
                <a:gd name="f27" fmla="val 83"/>
                <a:gd name="f28" fmla="val 24"/>
                <a:gd name="f29" fmla="val 56"/>
                <a:gd name="f30" fmla="val 43"/>
                <a:gd name="f31" fmla="val 31"/>
                <a:gd name="f32" fmla="*/ f0 1 52"/>
                <a:gd name="f33" fmla="*/ f1 1 135"/>
                <a:gd name="f34" fmla="+- f4 0 f2"/>
                <a:gd name="f35" fmla="+- f3 0 f2"/>
                <a:gd name="f36" fmla="*/ f35 1 52"/>
                <a:gd name="f37" fmla="*/ f34 1 135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2" h="135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5" y="f13"/>
                    <a:pt x="f8" y="f14"/>
                  </a:cubicBezTo>
                  <a:cubicBezTo>
                    <a:pt x="f1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5" y="f26"/>
                    <a:pt x="f13" y="f27"/>
                    <a:pt x="f28" y="f29"/>
                  </a:cubicBezTo>
                  <a:cubicBezTo>
                    <a:pt x="f6" y="f30"/>
                    <a:pt x="f15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5" name="Group 9"/>
          <p:cNvGrpSpPr/>
          <p:nvPr/>
        </p:nvGrpSpPr>
        <p:grpSpPr>
          <a:xfrm>
            <a:off x="27221" y="-786"/>
            <a:ext cx="2356674" cy="6854040"/>
            <a:chOff x="27221" y="-786"/>
            <a:chExt cx="2356674" cy="6854040"/>
          </a:xfrm>
        </p:grpSpPr>
        <p:sp>
          <p:nvSpPr>
            <p:cNvPr id="16" name="Freeform 27"/>
            <p:cNvSpPr/>
            <p:nvPr/>
          </p:nvSpPr>
          <p:spPr>
            <a:xfrm>
              <a:off x="27221" y="-786"/>
              <a:ext cx="494324" cy="4401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"/>
                <a:gd name="f4" fmla="val 920"/>
                <a:gd name="f5" fmla="val 7"/>
                <a:gd name="f6" fmla="val 210"/>
                <a:gd name="f7" fmla="val 11"/>
                <a:gd name="f8" fmla="val 288"/>
                <a:gd name="f9" fmla="val 17"/>
                <a:gd name="f10" fmla="val 367"/>
                <a:gd name="f11" fmla="val 26"/>
                <a:gd name="f12" fmla="val 445"/>
                <a:gd name="f13" fmla="val 34"/>
                <a:gd name="f14" fmla="val 523"/>
                <a:gd name="f15" fmla="val 44"/>
                <a:gd name="f16" fmla="val 601"/>
                <a:gd name="f17" fmla="val 57"/>
                <a:gd name="f18" fmla="val 679"/>
                <a:gd name="f19" fmla="val 69"/>
                <a:gd name="f20" fmla="val 757"/>
                <a:gd name="f21" fmla="val 84"/>
                <a:gd name="f22" fmla="val 834"/>
                <a:gd name="f23" fmla="val 101"/>
                <a:gd name="f24" fmla="val 911"/>
                <a:gd name="f25" fmla="val 102"/>
                <a:gd name="f26" fmla="val 914"/>
                <a:gd name="f27" fmla="val 917"/>
                <a:gd name="f28" fmla="val 905"/>
                <a:gd name="f29" fmla="val 100"/>
                <a:gd name="f30" fmla="val 889"/>
                <a:gd name="f31" fmla="val 99"/>
                <a:gd name="f32" fmla="val 874"/>
                <a:gd name="f33" fmla="val 871"/>
                <a:gd name="f34" fmla="val 868"/>
                <a:gd name="f35" fmla="val 866"/>
                <a:gd name="f36" fmla="val 85"/>
                <a:gd name="f37" fmla="val 803"/>
                <a:gd name="f38" fmla="val 73"/>
                <a:gd name="f39" fmla="val 741"/>
                <a:gd name="f40" fmla="val 63"/>
                <a:gd name="f41" fmla="val 678"/>
                <a:gd name="f42" fmla="val 50"/>
                <a:gd name="f43" fmla="val 600"/>
                <a:gd name="f44" fmla="val 39"/>
                <a:gd name="f45" fmla="val 30"/>
                <a:gd name="f46" fmla="val 444"/>
                <a:gd name="f47" fmla="val 21"/>
                <a:gd name="f48" fmla="val 366"/>
                <a:gd name="f49" fmla="val 14"/>
                <a:gd name="f50" fmla="val 9"/>
                <a:gd name="f51" fmla="val 209"/>
                <a:gd name="f52" fmla="val 170"/>
                <a:gd name="f53" fmla="val 5"/>
                <a:gd name="f54" fmla="val 131"/>
                <a:gd name="f55" fmla="val 3"/>
                <a:gd name="f56" fmla="val 92"/>
                <a:gd name="f57" fmla="val 2"/>
                <a:gd name="f58" fmla="val 61"/>
                <a:gd name="f59" fmla="val 1"/>
                <a:gd name="f60" fmla="val 31"/>
                <a:gd name="f61" fmla="val 4"/>
                <a:gd name="f62" fmla="*/ f0 1 103"/>
                <a:gd name="f63" fmla="*/ f1 1 920"/>
                <a:gd name="f64" fmla="+- f4 0 f2"/>
                <a:gd name="f65" fmla="+- f3 0 f2"/>
                <a:gd name="f66" fmla="*/ f65 1 103"/>
                <a:gd name="f67" fmla="*/ f64 1 920"/>
                <a:gd name="f68" fmla="*/ 0 1 f66"/>
                <a:gd name="f69" fmla="*/ f3 1 f66"/>
                <a:gd name="f70" fmla="*/ 0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03" h="9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3" y="f27"/>
                    <a:pt x="f3" y="f4"/>
                  </a:cubicBezTo>
                  <a:cubicBezTo>
                    <a:pt x="f25" y="f28"/>
                    <a:pt x="f29" y="f30"/>
                    <a:pt x="f31" y="f32"/>
                  </a:cubicBezTo>
                  <a:cubicBezTo>
                    <a:pt x="f31" y="f33"/>
                    <a:pt x="f31" y="f34"/>
                    <a:pt x="f31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14"/>
                    <a:pt x="f45" y="f46"/>
                  </a:cubicBezTo>
                  <a:cubicBezTo>
                    <a:pt x="f47" y="f48"/>
                    <a:pt x="f49" y="f8"/>
                    <a:pt x="f50" y="f51"/>
                  </a:cubicBezTo>
                  <a:cubicBezTo>
                    <a:pt x="f5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59" y="f2"/>
                  </a:cubicBezTo>
                  <a:cubicBezTo>
                    <a:pt x="f2" y="f2"/>
                    <a:pt x="f2" y="f2"/>
                    <a:pt x="f2" y="f2"/>
                  </a:cubicBezTo>
                  <a:cubicBezTo>
                    <a:pt x="f2" y="f60"/>
                    <a:pt x="f59" y="f58"/>
                    <a:pt x="f59" y="f56"/>
                  </a:cubicBezTo>
                  <a:cubicBezTo>
                    <a:pt x="f55" y="f54"/>
                    <a:pt x="f61" y="f52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28"/>
            <p:cNvSpPr/>
            <p:nvPr/>
          </p:nvSpPr>
          <p:spPr>
            <a:xfrm>
              <a:off x="550285" y="4316470"/>
              <a:ext cx="423440" cy="15806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"/>
                <a:gd name="f4" fmla="val 330"/>
                <a:gd name="f5" fmla="val 53"/>
                <a:gd name="f6" fmla="val 229"/>
                <a:gd name="f7" fmla="val 64"/>
                <a:gd name="f8" fmla="val 263"/>
                <a:gd name="f9" fmla="val 75"/>
                <a:gd name="f10" fmla="val 297"/>
                <a:gd name="f11" fmla="val 323"/>
                <a:gd name="f12" fmla="val 315"/>
                <a:gd name="f13" fmla="val 308"/>
                <a:gd name="f14" fmla="val 307"/>
                <a:gd name="f15" fmla="val 305"/>
                <a:gd name="f16" fmla="val 304"/>
                <a:gd name="f17" fmla="val 79"/>
                <a:gd name="f18" fmla="val 278"/>
                <a:gd name="f19" fmla="val 70"/>
                <a:gd name="f20" fmla="val 252"/>
                <a:gd name="f21" fmla="val 62"/>
                <a:gd name="f22" fmla="val 226"/>
                <a:gd name="f23" fmla="val 38"/>
                <a:gd name="f24" fmla="val 152"/>
                <a:gd name="f25" fmla="val 17"/>
                <a:gd name="f26" fmla="val 76"/>
                <a:gd name="f27" fmla="val 2"/>
                <a:gd name="f28" fmla="val 21"/>
                <a:gd name="f29" fmla="val 4"/>
                <a:gd name="f30" fmla="val 42"/>
                <a:gd name="f31" fmla="val 7"/>
                <a:gd name="f32" fmla="val 63"/>
                <a:gd name="f33" fmla="val 119"/>
                <a:gd name="f34" fmla="val 36"/>
                <a:gd name="f35" fmla="val 174"/>
                <a:gd name="f36" fmla="*/ f0 1 88"/>
                <a:gd name="f37" fmla="*/ f1 1 330"/>
                <a:gd name="f38" fmla="+- f4 0 f2"/>
                <a:gd name="f39" fmla="+- f3 0 f2"/>
                <a:gd name="f40" fmla="*/ f39 1 88"/>
                <a:gd name="f41" fmla="*/ f38 1 330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8" h="330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3" y="f11"/>
                    <a:pt x="f3" y="f12"/>
                    <a:pt x="f3" y="f13"/>
                  </a:cubicBezTo>
                  <a:cubicBezTo>
                    <a:pt x="f3" y="f14"/>
                    <a:pt x="f3" y="f15"/>
                    <a:pt x="f3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28" y="f33"/>
                    <a:pt x="f34" y="f35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9"/>
            <p:cNvSpPr/>
            <p:nvPr/>
          </p:nvSpPr>
          <p:spPr>
            <a:xfrm>
              <a:off x="1006297" y="5862684"/>
              <a:ext cx="431103" cy="990569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"/>
                <a:gd name="f5" fmla="val 207"/>
                <a:gd name="f6" fmla="val 6"/>
                <a:gd name="f7" fmla="val 15"/>
                <a:gd name="f8" fmla="val 4"/>
                <a:gd name="f9" fmla="val 10"/>
                <a:gd name="f10" fmla="val 2"/>
                <a:gd name="f11" fmla="val 5"/>
                <a:gd name="f12" fmla="val 9"/>
                <a:gd name="f13" fmla="val 19"/>
                <a:gd name="f14" fmla="val 1"/>
                <a:gd name="f15" fmla="val 29"/>
                <a:gd name="f16" fmla="val 14"/>
                <a:gd name="f17" fmla="val 62"/>
                <a:gd name="f18" fmla="val 27"/>
                <a:gd name="f19" fmla="val 95"/>
                <a:gd name="f20" fmla="val 42"/>
                <a:gd name="f21" fmla="val 127"/>
                <a:gd name="f22" fmla="val 54"/>
                <a:gd name="f23" fmla="val 154"/>
                <a:gd name="f24" fmla="val 67"/>
                <a:gd name="f25" fmla="val 181"/>
                <a:gd name="f26" fmla="val 80"/>
                <a:gd name="f27" fmla="val 76"/>
                <a:gd name="f28" fmla="val 63"/>
                <a:gd name="f29" fmla="val 152"/>
                <a:gd name="f30" fmla="val 50"/>
                <a:gd name="f31" fmla="val 123"/>
                <a:gd name="f32" fmla="val 34"/>
                <a:gd name="f33" fmla="val 88"/>
                <a:gd name="f34" fmla="val 20"/>
                <a:gd name="f35" fmla="val 51"/>
                <a:gd name="f36" fmla="*/ f1 1 90"/>
                <a:gd name="f37" fmla="*/ f2 1 207"/>
                <a:gd name="f38" fmla="+- f5 0 f3"/>
                <a:gd name="f39" fmla="+- f4 0 f3"/>
                <a:gd name="f40" fmla="*/ f39 1 90"/>
                <a:gd name="f41" fmla="*/ f38 1 207"/>
                <a:gd name="f42" fmla="*/ 0 1 f40"/>
                <a:gd name="f43" fmla="*/ f4 1 f40"/>
                <a:gd name="f44" fmla="*/ 0 1 f41"/>
                <a:gd name="f45" fmla="*/ f5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90" h="207">
                  <a:moveTo>
                    <a:pt x="f6" y="f7"/>
                  </a:moveTo>
                  <a:cubicBezTo>
                    <a:pt x="f8" y="f9"/>
                    <a:pt x="f10" y="f11"/>
                    <a:pt x="f3" y="f3"/>
                  </a:cubicBezTo>
                  <a:cubicBezTo>
                    <a:pt x="f3" y="f12"/>
                    <a:pt x="f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5"/>
                  </a:cubicBezTo>
                  <a:cubicBezTo>
                    <a:pt x="f4" y="f5"/>
                    <a:pt x="f4" y="f5"/>
                    <a:pt x="f4" y="f5"/>
                  </a:cubicBezTo>
                  <a:cubicBezTo>
                    <a:pt x="f27" y="f0"/>
                    <a:pt x="f28" y="f29"/>
                    <a:pt x="f30" y="f31"/>
                  </a:cubicBezTo>
                  <a:cubicBezTo>
                    <a:pt x="f32" y="f33"/>
                    <a:pt x="f34" y="f35"/>
                    <a:pt x="f6" y="f7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30"/>
            <p:cNvSpPr/>
            <p:nvPr/>
          </p:nvSpPr>
          <p:spPr>
            <a:xfrm>
              <a:off x="521546" y="4364376"/>
              <a:ext cx="551803" cy="2235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"/>
                <a:gd name="f4" fmla="val 467"/>
                <a:gd name="f5" fmla="val 101"/>
                <a:gd name="f6" fmla="val 409"/>
                <a:gd name="f7" fmla="val 93"/>
                <a:gd name="f8" fmla="val 388"/>
                <a:gd name="f9" fmla="val 85"/>
                <a:gd name="f10" fmla="val 366"/>
                <a:gd name="f11" fmla="val 78"/>
                <a:gd name="f12" fmla="val 344"/>
                <a:gd name="f13" fmla="val 57"/>
                <a:gd name="f14" fmla="val 281"/>
                <a:gd name="f15" fmla="val 41"/>
                <a:gd name="f16" fmla="val 216"/>
                <a:gd name="f17" fmla="val 29"/>
                <a:gd name="f18" fmla="val 151"/>
                <a:gd name="f19" fmla="val 22"/>
                <a:gd name="f20" fmla="val 119"/>
                <a:gd name="f21" fmla="val 17"/>
                <a:gd name="f22" fmla="val 86"/>
                <a:gd name="f23" fmla="val 13"/>
                <a:gd name="f24" fmla="val 53"/>
                <a:gd name="f25" fmla="val 9"/>
                <a:gd name="f26" fmla="val 35"/>
                <a:gd name="f27" fmla="val 4"/>
                <a:gd name="f28" fmla="val 18"/>
                <a:gd name="f29" fmla="val 5"/>
                <a:gd name="f30" fmla="val 51"/>
                <a:gd name="f31" fmla="val 12"/>
                <a:gd name="f32" fmla="val 102"/>
                <a:gd name="f33" fmla="val 21"/>
                <a:gd name="f34" fmla="val 152"/>
                <a:gd name="f35" fmla="val 33"/>
                <a:gd name="f36" fmla="val 218"/>
                <a:gd name="f37" fmla="val 49"/>
                <a:gd name="f38" fmla="val 283"/>
                <a:gd name="f39" fmla="val 69"/>
                <a:gd name="f40" fmla="val 347"/>
                <a:gd name="f41" fmla="val 79"/>
                <a:gd name="f42" fmla="val 378"/>
                <a:gd name="f43" fmla="val 90"/>
                <a:gd name="f44" fmla="val 410"/>
                <a:gd name="f45" fmla="val 103"/>
                <a:gd name="f46" fmla="val 441"/>
                <a:gd name="f47" fmla="val 107"/>
                <a:gd name="f48" fmla="val 449"/>
                <a:gd name="f49" fmla="val 111"/>
                <a:gd name="f50" fmla="val 458"/>
                <a:gd name="f51" fmla="val 114"/>
                <a:gd name="f52" fmla="val 464"/>
                <a:gd name="f53" fmla="val 113"/>
                <a:gd name="f54" fmla="val 461"/>
                <a:gd name="f55" fmla="val 112"/>
                <a:gd name="f56" fmla="val 108"/>
                <a:gd name="f57" fmla="val 442"/>
                <a:gd name="f58" fmla="val 104"/>
                <a:gd name="f59" fmla="val 425"/>
                <a:gd name="f60" fmla="*/ f0 1 115"/>
                <a:gd name="f61" fmla="*/ f1 1 467"/>
                <a:gd name="f62" fmla="+- f4 0 f2"/>
                <a:gd name="f63" fmla="+- f3 0 f2"/>
                <a:gd name="f64" fmla="*/ f63 1 115"/>
                <a:gd name="f65" fmla="*/ f62 1 467"/>
                <a:gd name="f66" fmla="*/ 0 1 f64"/>
                <a:gd name="f67" fmla="*/ f3 1 f64"/>
                <a:gd name="f68" fmla="*/ 0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5" h="46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3" y="f4"/>
                  </a:cubicBezTo>
                  <a:cubicBezTo>
                    <a:pt x="f51" y="f52"/>
                    <a:pt x="f53" y="f54"/>
                    <a:pt x="f55" y="f50"/>
                  </a:cubicBezTo>
                  <a:cubicBezTo>
                    <a:pt x="f56" y="f57"/>
                    <a:pt x="f58" y="f59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31"/>
            <p:cNvSpPr/>
            <p:nvPr/>
          </p:nvSpPr>
          <p:spPr>
            <a:xfrm>
              <a:off x="467898" y="1289194"/>
              <a:ext cx="174357" cy="30272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"/>
                <a:gd name="f4" fmla="val 633"/>
                <a:gd name="f5" fmla="val 17"/>
                <a:gd name="f6" fmla="val 15"/>
                <a:gd name="f7" fmla="val 621"/>
                <a:gd name="f8" fmla="val 14"/>
                <a:gd name="f9" fmla="val 609"/>
                <a:gd name="f10" fmla="val 13"/>
                <a:gd name="f11" fmla="val 597"/>
                <a:gd name="f12" fmla="val 8"/>
                <a:gd name="f13" fmla="val 530"/>
                <a:gd name="f14" fmla="val 5"/>
                <a:gd name="f15" fmla="val 464"/>
                <a:gd name="f16" fmla="val 398"/>
                <a:gd name="f17" fmla="val 331"/>
                <a:gd name="f18" fmla="val 265"/>
                <a:gd name="f19" fmla="val 198"/>
                <a:gd name="f20" fmla="val 165"/>
                <a:gd name="f21" fmla="val 18"/>
                <a:gd name="f22" fmla="val 132"/>
                <a:gd name="f23" fmla="val 22"/>
                <a:gd name="f24" fmla="val 99"/>
                <a:gd name="f25" fmla="val 26"/>
                <a:gd name="f26" fmla="val 66"/>
                <a:gd name="f27" fmla="val 30"/>
                <a:gd name="f28" fmla="val 33"/>
                <a:gd name="f29" fmla="val 35"/>
                <a:gd name="f30" fmla="val 29"/>
                <a:gd name="f31" fmla="val 24"/>
                <a:gd name="f32" fmla="val 20"/>
                <a:gd name="f33" fmla="val 16"/>
                <a:gd name="f34" fmla="val 10"/>
                <a:gd name="f35" fmla="val 4"/>
                <a:gd name="f36" fmla="val 264"/>
                <a:gd name="f37" fmla="val 1"/>
                <a:gd name="f38" fmla="val 461"/>
                <a:gd name="f39" fmla="val 2"/>
                <a:gd name="f40" fmla="val 525"/>
                <a:gd name="f41" fmla="val 7"/>
                <a:gd name="f42" fmla="val 589"/>
                <a:gd name="f43" fmla="val 603"/>
                <a:gd name="f44" fmla="val 618"/>
                <a:gd name="f45" fmla="val 632"/>
                <a:gd name="f46" fmla="*/ f0 1 36"/>
                <a:gd name="f47" fmla="*/ f1 1 633"/>
                <a:gd name="f48" fmla="+- f4 0 f2"/>
                <a:gd name="f49" fmla="+- f3 0 f2"/>
                <a:gd name="f50" fmla="*/ f49 1 36"/>
                <a:gd name="f51" fmla="*/ f48 1 633"/>
                <a:gd name="f52" fmla="*/ 0 1 f50"/>
                <a:gd name="f53" fmla="*/ f3 1 f50"/>
                <a:gd name="f54" fmla="*/ 0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6" h="633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0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"/>
                  </a:cubicBezTo>
                  <a:cubicBezTo>
                    <a:pt x="f29" y="f2"/>
                    <a:pt x="f29" y="f2"/>
                    <a:pt x="f29" y="f2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33" y="f22"/>
                    <a:pt x="f10" y="f20"/>
                    <a:pt x="f34" y="f19"/>
                  </a:cubicBezTo>
                  <a:cubicBezTo>
                    <a:pt x="f35" y="f36"/>
                    <a:pt x="f37" y="f17"/>
                    <a:pt x="f37" y="f16"/>
                  </a:cubicBezTo>
                  <a:cubicBezTo>
                    <a:pt x="f2" y="f38"/>
                    <a:pt x="f39" y="f40"/>
                    <a:pt x="f41" y="f42"/>
                  </a:cubicBezTo>
                  <a:cubicBezTo>
                    <a:pt x="f34" y="f43"/>
                    <a:pt x="f10" y="f44"/>
                    <a:pt x="f33" y="f45"/>
                  </a:cubicBezTo>
                  <a:cubicBezTo>
                    <a:pt x="f33" y="f45"/>
                    <a:pt x="f5" y="f4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32"/>
            <p:cNvSpPr/>
            <p:nvPr/>
          </p:nvSpPr>
          <p:spPr>
            <a:xfrm>
              <a:off x="1111672" y="6571600"/>
              <a:ext cx="134124" cy="28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"/>
                <a:gd name="f4" fmla="val 59"/>
                <a:gd name="f5" fmla="val 22"/>
                <a:gd name="f6" fmla="val 18"/>
                <a:gd name="f7" fmla="val 40"/>
                <a:gd name="f8" fmla="val 9"/>
                <a:gd name="f9" fmla="val 20"/>
                <a:gd name="f10" fmla="val 6"/>
                <a:gd name="f11" fmla="val 13"/>
                <a:gd name="f12" fmla="*/ f0 1 28"/>
                <a:gd name="f13" fmla="*/ f1 1 59"/>
                <a:gd name="f14" fmla="+- f4 0 f2"/>
                <a:gd name="f15" fmla="+- f3 0 f2"/>
                <a:gd name="f16" fmla="*/ f15 1 28"/>
                <a:gd name="f17" fmla="*/ f14 1 5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" h="5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33"/>
            <p:cNvSpPr/>
            <p:nvPr/>
          </p:nvSpPr>
          <p:spPr>
            <a:xfrm>
              <a:off x="502389" y="4107631"/>
              <a:ext cx="82387" cy="511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4"/>
                <a:gd name="f6" fmla="val 54"/>
                <a:gd name="f7" fmla="val 8"/>
                <a:gd name="f8" fmla="val 72"/>
                <a:gd name="f9" fmla="val 13"/>
                <a:gd name="f10" fmla="val 89"/>
                <a:gd name="f11" fmla="val 14"/>
                <a:gd name="f12" fmla="val 86"/>
                <a:gd name="f13" fmla="val 12"/>
                <a:gd name="f14" fmla="val 65"/>
                <a:gd name="f15" fmla="val 10"/>
                <a:gd name="f16" fmla="val 44"/>
                <a:gd name="f17" fmla="val 9"/>
                <a:gd name="f18" fmla="val 43"/>
                <a:gd name="f19" fmla="val 6"/>
                <a:gd name="f20" fmla="val 29"/>
                <a:gd name="f21" fmla="val 3"/>
                <a:gd name="f22" fmla="val 2"/>
                <a:gd name="f23" fmla="val 5"/>
                <a:gd name="f24" fmla="val 1"/>
                <a:gd name="f25" fmla="val 23"/>
                <a:gd name="f26" fmla="val 39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6"/>
                    <a:pt x="f17" y="f18"/>
                    <a:pt x="f17" y="f18"/>
                  </a:cubicBezTo>
                  <a:cubicBezTo>
                    <a:pt x="f19" y="f20"/>
                    <a:pt x="f21" y="f11"/>
                    <a:pt x="f2" y="f2"/>
                  </a:cubicBezTo>
                  <a:cubicBezTo>
                    <a:pt x="f2" y="f22"/>
                    <a:pt x="f2" y="f23"/>
                    <a:pt x="f2" y="f7"/>
                  </a:cubicBezTo>
                  <a:cubicBezTo>
                    <a:pt x="f24" y="f25"/>
                    <a:pt x="f21" y="f26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34"/>
            <p:cNvSpPr/>
            <p:nvPr/>
          </p:nvSpPr>
          <p:spPr>
            <a:xfrm>
              <a:off x="973726" y="3145801"/>
              <a:ext cx="1410169" cy="2716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"/>
                <a:gd name="f4" fmla="val 568"/>
                <a:gd name="f5" fmla="val 8"/>
                <a:gd name="f6" fmla="val 553"/>
                <a:gd name="f7" fmla="val 9"/>
                <a:gd name="f8" fmla="val 501"/>
                <a:gd name="f9" fmla="val 19"/>
                <a:gd name="f10" fmla="val 448"/>
                <a:gd name="f11" fmla="val 35"/>
                <a:gd name="f12" fmla="val 397"/>
                <a:gd name="f13" fmla="val 51"/>
                <a:gd name="f14" fmla="val 347"/>
                <a:gd name="f15" fmla="val 73"/>
                <a:gd name="f16" fmla="val 298"/>
                <a:gd name="f17" fmla="val 99"/>
                <a:gd name="f18" fmla="val 252"/>
                <a:gd name="f19" fmla="val 124"/>
                <a:gd name="f20" fmla="val 205"/>
                <a:gd name="f21" fmla="val 154"/>
                <a:gd name="f22" fmla="val 161"/>
                <a:gd name="f23" fmla="val 187"/>
                <a:gd name="f24" fmla="val 119"/>
                <a:gd name="f25" fmla="val 203"/>
                <a:gd name="f26" fmla="val 98"/>
                <a:gd name="f27" fmla="val 220"/>
                <a:gd name="f28" fmla="val 77"/>
                <a:gd name="f29" fmla="val 238"/>
                <a:gd name="f30" fmla="val 58"/>
                <a:gd name="f31" fmla="val 247"/>
                <a:gd name="f32" fmla="val 48"/>
                <a:gd name="f33" fmla="val 256"/>
                <a:gd name="f34" fmla="val 38"/>
                <a:gd name="f35" fmla="val 265"/>
                <a:gd name="f36" fmla="val 28"/>
                <a:gd name="f37" fmla="val 274"/>
                <a:gd name="f38" fmla="val 284"/>
                <a:gd name="f39" fmla="val 293"/>
                <a:gd name="f40" fmla="val 283"/>
                <a:gd name="f41" fmla="val 273"/>
                <a:gd name="f42" fmla="val 18"/>
                <a:gd name="f43" fmla="val 264"/>
                <a:gd name="f44" fmla="val 27"/>
                <a:gd name="f45" fmla="val 255"/>
                <a:gd name="f46" fmla="val 37"/>
                <a:gd name="f47" fmla="val 246"/>
                <a:gd name="f48" fmla="val 47"/>
                <a:gd name="f49" fmla="val 237"/>
                <a:gd name="f50" fmla="val 56"/>
                <a:gd name="f51" fmla="val 218"/>
                <a:gd name="f52" fmla="val 76"/>
                <a:gd name="f53" fmla="val 201"/>
                <a:gd name="f54" fmla="val 96"/>
                <a:gd name="f55" fmla="val 185"/>
                <a:gd name="f56" fmla="val 117"/>
                <a:gd name="f57" fmla="val 151"/>
                <a:gd name="f58" fmla="val 159"/>
                <a:gd name="f59" fmla="val 121"/>
                <a:gd name="f60" fmla="val 95"/>
                <a:gd name="f61" fmla="val 249"/>
                <a:gd name="f62" fmla="val 68"/>
                <a:gd name="f63" fmla="val 296"/>
                <a:gd name="f64" fmla="val 46"/>
                <a:gd name="f65" fmla="val 345"/>
                <a:gd name="f66" fmla="val 30"/>
                <a:gd name="f67" fmla="val 396"/>
                <a:gd name="f68" fmla="val 13"/>
                <a:gd name="f69" fmla="val 445"/>
                <a:gd name="f70" fmla="val 3"/>
                <a:gd name="f71" fmla="val 497"/>
                <a:gd name="f72" fmla="val 549"/>
                <a:gd name="f73" fmla="val 555"/>
                <a:gd name="f74" fmla="val 5"/>
                <a:gd name="f75" fmla="val 561"/>
                <a:gd name="f76" fmla="val 7"/>
                <a:gd name="f77" fmla="val 563"/>
                <a:gd name="f78" fmla="val 558"/>
                <a:gd name="f79" fmla="*/ f0 1 294"/>
                <a:gd name="f80" fmla="*/ f1 1 568"/>
                <a:gd name="f81" fmla="+- f4 0 f2"/>
                <a:gd name="f82" fmla="+- f3 0 f2"/>
                <a:gd name="f83" fmla="*/ f82 1 294"/>
                <a:gd name="f84" fmla="*/ f81 1 568"/>
                <a:gd name="f85" fmla="*/ 0 1 f83"/>
                <a:gd name="f86" fmla="*/ f3 1 f83"/>
                <a:gd name="f87" fmla="*/ 0 1 f84"/>
                <a:gd name="f88" fmla="*/ f4 1 f84"/>
                <a:gd name="f89" fmla="*/ f85 f79 1"/>
                <a:gd name="f90" fmla="*/ f86 f79 1"/>
                <a:gd name="f91" fmla="*/ f88 f80 1"/>
                <a:gd name="f92" fmla="*/ f8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294" h="56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9"/>
                    <a:pt x="f38" y="f7"/>
                    <a:pt x="f3" y="f2"/>
                  </a:cubicBezTo>
                  <a:cubicBezTo>
                    <a:pt x="f39" y="f2"/>
                    <a:pt x="f39" y="f2"/>
                    <a:pt x="f39" y="f2"/>
                  </a:cubicBezTo>
                  <a:cubicBezTo>
                    <a:pt x="f40" y="f7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25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2" y="f72"/>
                  </a:cubicBezTo>
                  <a:cubicBezTo>
                    <a:pt x="f70" y="f73"/>
                    <a:pt x="f74" y="f75"/>
                    <a:pt x="f76" y="f4"/>
                  </a:cubicBezTo>
                  <a:cubicBezTo>
                    <a:pt x="f76" y="f77"/>
                    <a:pt x="f76" y="f78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35"/>
            <p:cNvSpPr/>
            <p:nvPr/>
          </p:nvSpPr>
          <p:spPr>
            <a:xfrm>
              <a:off x="1073350" y="6600340"/>
              <a:ext cx="120709" cy="252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53"/>
                <a:gd name="f5" fmla="val 5"/>
                <a:gd name="f6" fmla="val 18"/>
                <a:gd name="f7" fmla="val 12"/>
                <a:gd name="f8" fmla="val 36"/>
                <a:gd name="f9" fmla="val 19"/>
                <a:gd name="f10" fmla="val 16"/>
                <a:gd name="f11" fmla="val 8"/>
                <a:gd name="f12" fmla="*/ f0 1 25"/>
                <a:gd name="f13" fmla="*/ f1 1 53"/>
                <a:gd name="f14" fmla="+- f4 0 f2"/>
                <a:gd name="f15" fmla="+- f3 0 f2"/>
                <a:gd name="f16" fmla="*/ f15 1 25"/>
                <a:gd name="f17" fmla="*/ f14 1 5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5" h="5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36"/>
            <p:cNvSpPr/>
            <p:nvPr/>
          </p:nvSpPr>
          <p:spPr>
            <a:xfrm>
              <a:off x="973726" y="5897166"/>
              <a:ext cx="137955" cy="674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"/>
                <a:gd name="f4" fmla="val 141"/>
                <a:gd name="f5" fmla="val 30"/>
                <a:gd name="f6" fmla="val 2"/>
                <a:gd name="f7" fmla="val 60"/>
                <a:gd name="f8" fmla="val 7"/>
                <a:gd name="f9" fmla="val 89"/>
                <a:gd name="f10" fmla="val 11"/>
                <a:gd name="f11" fmla="val 98"/>
                <a:gd name="f12" fmla="val 14"/>
                <a:gd name="f13" fmla="val 108"/>
                <a:gd name="f14" fmla="val 18"/>
                <a:gd name="f15" fmla="val 117"/>
                <a:gd name="f16" fmla="val 22"/>
                <a:gd name="f17" fmla="val 125"/>
                <a:gd name="f18" fmla="val 25"/>
                <a:gd name="f19" fmla="val 133"/>
                <a:gd name="f20" fmla="val 28"/>
                <a:gd name="f21" fmla="val 139"/>
                <a:gd name="f22" fmla="val 137"/>
                <a:gd name="f23" fmla="val 27"/>
                <a:gd name="f24" fmla="val 135"/>
                <a:gd name="f25" fmla="val 16"/>
                <a:gd name="f26" fmla="val 10"/>
                <a:gd name="f27" fmla="val 8"/>
                <a:gd name="f28" fmla="val 5"/>
                <a:gd name="f29" fmla="val 15"/>
                <a:gd name="f30" fmla="val 4"/>
                <a:gd name="f31" fmla="val 1"/>
                <a:gd name="f32" fmla="val 3"/>
                <a:gd name="f33" fmla="*/ f0 1 29"/>
                <a:gd name="f34" fmla="*/ f1 1 141"/>
                <a:gd name="f35" fmla="+- f4 0 f2"/>
                <a:gd name="f36" fmla="+- f3 0 f2"/>
                <a:gd name="f37" fmla="*/ f36 1 29"/>
                <a:gd name="f38" fmla="*/ f35 1 141"/>
                <a:gd name="f39" fmla="*/ 0 1 f37"/>
                <a:gd name="f40" fmla="*/ f3 1 f37"/>
                <a:gd name="f41" fmla="*/ 0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9" h="141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3" y="f4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11"/>
                    <a:pt x="f26" y="f7"/>
                    <a:pt x="f27" y="f16"/>
                  </a:cubicBezTo>
                  <a:cubicBezTo>
                    <a:pt x="f8" y="f14"/>
                    <a:pt x="f28" y="f29"/>
                    <a:pt x="f30" y="f10"/>
                  </a:cubicBezTo>
                  <a:cubicBezTo>
                    <a:pt x="f6" y="f8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37"/>
            <p:cNvSpPr/>
            <p:nvPr/>
          </p:nvSpPr>
          <p:spPr>
            <a:xfrm>
              <a:off x="973726" y="5772625"/>
              <a:ext cx="38322" cy="2280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26"/>
                <a:gd name="f6" fmla="val 1"/>
                <a:gd name="f7" fmla="val 29"/>
                <a:gd name="f8" fmla="val 2"/>
                <a:gd name="f9" fmla="val 33"/>
                <a:gd name="f10" fmla="val 4"/>
                <a:gd name="f11" fmla="val 37"/>
                <a:gd name="f12" fmla="val 5"/>
                <a:gd name="f13" fmla="val 41"/>
                <a:gd name="f14" fmla="val 7"/>
                <a:gd name="f15" fmla="val 44"/>
                <a:gd name="f16" fmla="val 38"/>
                <a:gd name="f17" fmla="val 28"/>
                <a:gd name="f18" fmla="val 19"/>
                <a:gd name="f19" fmla="val 12"/>
                <a:gd name="f20" fmla="val 3"/>
                <a:gd name="f21" fmla="val 6"/>
                <a:gd name="f22" fmla="val 11"/>
                <a:gd name="f23" fmla="*/ f0 1 8"/>
                <a:gd name="f24" fmla="*/ f1 1 48"/>
                <a:gd name="f25" fmla="+- f4 0 f2"/>
                <a:gd name="f26" fmla="+- f3 0 f2"/>
                <a:gd name="f27" fmla="*/ f26 1 8"/>
                <a:gd name="f28" fmla="*/ f25 1 48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8" h="48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4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2" y="f19"/>
                    <a:pt x="f20" y="f21"/>
                    <a:pt x="f2" y="f2"/>
                  </a:cubicBezTo>
                  <a:cubicBezTo>
                    <a:pt x="f2" y="f6"/>
                    <a:pt x="f2" y="f20"/>
                    <a:pt x="f2" y="f10"/>
                  </a:cubicBezTo>
                  <a:cubicBezTo>
                    <a:pt x="f2" y="f22"/>
                    <a:pt x="f2" y="f18"/>
                    <a:pt x="f2" y="f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38"/>
            <p:cNvSpPr/>
            <p:nvPr/>
          </p:nvSpPr>
          <p:spPr>
            <a:xfrm>
              <a:off x="1006297" y="6322518"/>
              <a:ext cx="210760" cy="530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"/>
                <a:gd name="f4" fmla="val 111"/>
                <a:gd name="f5" fmla="val 11"/>
                <a:gd name="f6" fmla="val 28"/>
                <a:gd name="f7" fmla="val 7"/>
                <a:gd name="f8" fmla="val 19"/>
                <a:gd name="f9" fmla="val 4"/>
                <a:gd name="f10" fmla="val 9"/>
                <a:gd name="f11" fmla="val 3"/>
                <a:gd name="f12" fmla="val 16"/>
                <a:gd name="f13" fmla="val 33"/>
                <a:gd name="f14" fmla="val 49"/>
                <a:gd name="f15" fmla="val 12"/>
                <a:gd name="f16" fmla="val 52"/>
                <a:gd name="f17" fmla="val 13"/>
                <a:gd name="f18" fmla="val 55"/>
                <a:gd name="f19" fmla="val 14"/>
                <a:gd name="f20" fmla="val 58"/>
                <a:gd name="f21" fmla="val 22"/>
                <a:gd name="f22" fmla="val 76"/>
                <a:gd name="f23" fmla="val 30"/>
                <a:gd name="f24" fmla="val 94"/>
                <a:gd name="f25" fmla="val 39"/>
                <a:gd name="f26" fmla="val 35"/>
                <a:gd name="f27" fmla="val 92"/>
                <a:gd name="f28" fmla="val 72"/>
                <a:gd name="f29" fmla="val 18"/>
                <a:gd name="f30" fmla="val 15"/>
                <a:gd name="f31" fmla="val 36"/>
                <a:gd name="f32" fmla="*/ f0 1 44"/>
                <a:gd name="f33" fmla="*/ f1 1 111"/>
                <a:gd name="f34" fmla="+- f4 0 f2"/>
                <a:gd name="f35" fmla="+- f3 0 f2"/>
                <a:gd name="f36" fmla="*/ f35 1 44"/>
                <a:gd name="f37" fmla="*/ f34 1 111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44" h="111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7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6" y="f27"/>
                    <a:pt x="f6" y="f28"/>
                    <a:pt x="f21" y="f16"/>
                  </a:cubicBezTo>
                  <a:cubicBezTo>
                    <a:pt x="f29" y="f3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Title Placeholder 1"/>
          <p:cNvSpPr txBox="1">
            <a:spLocks noGrp="1"/>
          </p:cNvSpPr>
          <p:nvPr>
            <p:ph type="title"/>
          </p:nvPr>
        </p:nvSpPr>
        <p:spPr>
          <a:xfrm>
            <a:off x="2592927" y="624105"/>
            <a:ext cx="8911687" cy="12808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0" name="Text Placeholder 2"/>
          <p:cNvSpPr txBox="1">
            <a:spLocks noGrp="1"/>
          </p:cNvSpPr>
          <p:nvPr>
            <p:ph type="body" idx="1"/>
          </p:nvPr>
        </p:nvSpPr>
        <p:spPr>
          <a:xfrm>
            <a:off x="2589215" y="2133596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1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361615" y="6130439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fld id="{F6FB2C7A-A96A-47C0-8799-77B8527AA580}" type="datetime1">
              <a:rPr lang="en-US"/>
              <a:pPr lvl="0"/>
              <a:t>12/20/2017</a:t>
            </a:fld>
            <a:endParaRPr lang="en-US"/>
          </a:p>
        </p:txBody>
      </p:sp>
      <p:sp>
        <p:nvSpPr>
          <p:cNvPr id="32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589215" y="6135806"/>
            <a:ext cx="7619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531815" y="787783"/>
            <a:ext cx="7797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FEFFFF"/>
                </a:solidFill>
                <a:uFillTx/>
                <a:latin typeface="Century Gothic"/>
              </a:defRPr>
            </a:lvl1pPr>
          </a:lstStyle>
          <a:p>
            <a:pPr lvl="0"/>
            <a:fld id="{04F8681E-6B73-425A-BA03-955D596B676A}" type="slidenum">
              <a:rPr/>
              <a:pPr lvl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wipe/>
  </p:transition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3600" b="0" i="0" u="none" strike="noStrike" kern="1200" cap="none" spc="0" baseline="0">
          <a:solidFill>
            <a:srgbClr val="262626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s-ES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s-ES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s-ES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s-E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s-E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9R2VAXPgN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../Trabajo%20en%20Equipo%20Ping&#252;inos,%20Hormigas,%20Cangrejos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s://127xwr2qcfsvmn8a91nbd428-wpengine.netdna-ssl.com/wp-content/uploads/2010/08/Hands-connec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7424" y="0"/>
            <a:ext cx="5184576" cy="5184576"/>
          </a:xfrm>
          <a:prstGeom prst="rect">
            <a:avLst/>
          </a:prstGeom>
          <a:noFill/>
        </p:spPr>
      </p:pic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2135560" y="1484784"/>
            <a:ext cx="8915400" cy="2572519"/>
          </a:xfrm>
        </p:spPr>
        <p:txBody>
          <a:bodyPr/>
          <a:lstStyle/>
          <a:p>
            <a:pPr lvl="0"/>
            <a:r>
              <a:rPr lang="es-ES" dirty="0" smtClean="0"/>
              <a:t>Aprendizaje</a:t>
            </a:r>
            <a:br>
              <a:rPr lang="es-ES" dirty="0" smtClean="0"/>
            </a:br>
            <a:r>
              <a:rPr lang="es-ES" dirty="0" smtClean="0"/>
              <a:t>Cooperativo</a:t>
            </a:r>
            <a:r>
              <a:rPr lang="es-ES" dirty="0"/>
              <a:t>.</a:t>
            </a:r>
            <a:br>
              <a:rPr lang="es-ES" dirty="0"/>
            </a:br>
            <a:r>
              <a:rPr lang="es-ES" sz="4400" dirty="0"/>
              <a:t>CEIP SAN ANDRÉS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2351584" y="4797152"/>
            <a:ext cx="8915400" cy="1440160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s-ES" sz="2400" dirty="0" smtClean="0"/>
              <a:t>27/11/2017 y 18/12/2017</a:t>
            </a:r>
          </a:p>
          <a:p>
            <a:pPr lvl="0">
              <a:lnSpc>
                <a:spcPct val="90000"/>
              </a:lnSpc>
            </a:pPr>
            <a:r>
              <a:rPr lang="es-ES" sz="2400" dirty="0" smtClean="0"/>
              <a:t>Vanessa Lara Fernández. CEP JAÉN</a:t>
            </a:r>
          </a:p>
          <a:p>
            <a:pPr lvl="0">
              <a:lnSpc>
                <a:spcPct val="90000"/>
              </a:lnSpc>
            </a:pPr>
            <a:r>
              <a:rPr lang="es-ES" sz="2800" b="1" dirty="0" smtClean="0"/>
              <a:t>lara@centroprofesoradojaén.com</a:t>
            </a:r>
            <a:endParaRPr lang="es-ES" sz="2800" b="1" dirty="0"/>
          </a:p>
        </p:txBody>
      </p:sp>
      <p:sp>
        <p:nvSpPr>
          <p:cNvPr id="15362" name="AutoShape 2" descr="Resultado de imagen de imagen aprendizaje cooperat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4" name="AutoShape 4" descr="Resultado de imagen de imagen aprendizaje cooperat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8" name="AutoShape 8" descr="data:image/png;base64,iVBORw0KGgoAAAANSUhEUgAAAQcAAADACAMAAAA+71YtAAAB41BMVEX////40Lfxwyf738rQjE+aWyZBqkFBvt7qc1PjRhkdb7gDjTfykQLxghYAAAD40rrxxjHrgGT4zbLxvwD++fXhupGXVx/wfQDiPAD/0bXOiEfyjQD40b3pa0j62cPyyD0vutzNhECTURPqcE/itZj869/64tP98uydWh6fUgAwpjDRj1TFkm/xwhq0flb99uQAaLXVpob2vpbsvJv308uUTgC8iGOVXCfkTCDk9PnoyrOMRwD3yanymE31s4L0uJ3ynQ/nY0Dc3NzxqI2kaDkAhBvzxUlVslVOTk7u5d7+/ffxjTLyuCArpSv66bvyqhjzpWjzmSenZy/YonW5eD/YzL/Xmma75fLukXSrx8rdroHytKj11Xafu9v0zlyJw9E5rNXY7/f3zqP2y4dnZ2cSMzzznz/BysY3NzeHh4c3obxqwdfFppH2vX4kJCRZNBd/f38dEAZrmaFyjoyX2Oz43qF2Rh6enp72zJUrgJf0qVcaX3HgHgAFFBX32Yb77stXjMQvnc7I2eo3fL1eo7COXTaHX0aBYFd3os+kwN5pZXJkZXhWYoNJLBP1yXSHv5evsYfd7uMumVDI5ch4v3i4jEyRypF0jEJKijaplluv167S6dKExITwnH/BUCCtViNqjEB1VOlJAAASK0lEQVR4nO2d+X8TxxnGtZaE5QAavF7LsrAWS9bhWraC8ImtQIwNwaYkxLIdx1BytjmAkDSQpG3apG1I0yZNSkJIQwL0T+3M7L07OzN7SYbo+YHPYnTN1+887zOzuyIW66qrrrrqqquuuuqqq6666qqrrrrqqquuuuqqq1+yKotxqdOfoeNaKyUKiUKh0unP0VFJi9uFWmtwcLBVWOv0Z+mcKq1CLrc7iFUrdfrTdEjlwVwhl0gkWgqH1nanP1AnVF2sYQhQNYXD9m6nP1PbJS22NAhQysTYVY2yWql2+NO1S5XdnIkC1DaksF1A9oBcs1Bo/QJ6aLlkg4DUyhVaFeyahe3dwd1cLSZVq48xDJMpmJQrbC9KMEUUtlXHHCyAeDwuy5Xy4zhFrKagQ0jUSlX4b7VCTQQACNO79Xq9VKlKklQtQxrx8uNVGA5TwBByraYAKhUMSERFAITV5EayuLUuIVXiih6XwlgrkedDaxoAWRbEGmoaAA8ZNOADNzJVzCFuUuVRLwzUA0gQatAUBBmPfRrODuUwLk+jx87igqjG7Xp0CyNONIVCrrQGATWVGpDF3HhDOcRMEonxqzHIoezgEH80HaNcKhAowDmgNEm9BsSNVSCrHFroEeMNOFjdHgiqlB8ZFlWiKWAO0togBJRr6jWwNA30KQLnSGJ8Dv6NguHRcYwyaT5owlWSawF1Wgi1OSBAyXEZbCamRSBO1mGKmKzXJ2UGiz1eGNIuhYImEQ4d98rpAjpEfwON8SbsILCFxEGyuLGRyVRYVbGXC6OcYFOAjRKPXYYuqR5CEJOTQCmR+GQGG8UchFp1MUwri04P2ql4gUkBrra1sQvNRe1IKF8VlZkgyJlN9KjNJVn5ZVfLzMLYayQqPBhy0xoHOVbRiazJqnUKIKM8rrioVj58YYlGAWlPhYsyD4bEtl4OjZZ2BOoVUR2RVg8qB4UFe3rspZKo8WDINbWxN2dLGpLSkqgmCiDEHRy4tHc2vXfZFgnV0p2xZhyu4vYpI5uc9Mlhz4BY5JoVCVEb+3ROP2zMKodABo16JbOB5ZXDHgGxxoXBaJSC6TDT0A+T9XhSUbHkkcNeACEtcpkDXFxqNbCbMKJD0jgs1uMZvxw6DqLCEyJxOeg9UywYh0u6X4pFyKGeySgcOAKlQ7DNXly+P9OBPlouJTgpmHom2DYO63XjMAORALGOQBQXZWgYzGWGU31ZqIX+i+2sjipxq8W1HPSeWVoqOQ9h+yzhfVphVZkXsgyUhYgXjWT7kBCM1EpbCkMibrVQZG+UhEM8FNAoGv7gtSJOKhw0Fss7URbGbZf9V3o5aL93oVE0embR3D7V7Zkm4tDwCEDVjsFBg9GXn4kEwjf7T/+HbQo5KMvfLYtLDUmxYW6fagmU/HOoLPc5lc2GnrvX7317ev/+/f9l//p3m+L0tomEsc6sbOk1YO6ZSUHbopvM+OYgEzD09S3k4fwI0yzunUYUoFh5oSZCswfACNvknmmsMXD7VPYgxGLSNwcxS+KwnEqN5fPL/Ssz4RTGT9/uV/UDY1JMK0MC29pPiD1zu25vn2iLDvfNjD8O94kc8ilFY/nlscCFcfveM+f3aRz2M8pB3YZWduMTpp4pNAv6Ycl0uKQVCUDu4JdDJUWcFymTYGHk/RfG+r1nJib27TM4fE/lsK1ZnqhwyJHXmfqhsGVUxirOkxn2Vi1JC0R7SNk0BmGkYGF43d387g6GsM8Egj4xdA7axNCcUWjq7RM0MoZ1rumV0cDlADkAsRzzGh8EN3sgSC0M7kly+64OwVwQDA7qAIRdXA7G4lIwjox1pni1rP/zXEblAClWJUHwxGHFAwe1MJbzsDDYEKApmCiYOPzIxwEbhNEzDYHJeWPsV/UHxE0cPKvST+Qw5spBK4xlamGsf3fHCsEMghohtoG27yokzD3TrElzz9R+WIpPBuAQJ6Uoq01SCqOfTOGnnyccEMwFQYsQNYDjA/pdb5v3Zi0FoR/UV432GYiDTCwHh026iMTh9t19JAi8E8OYCDBKGT2TKLjkbOo9c0nnMOeDw0mP9sDgoDVJOgjaxDAZQrPQIpaDwcG85JwNxIGeojxyIJkCsSAoEaJmGueuSBq9gcGy+iyKGoe6dwwcKYqXg4spEDlQIoSZA70aBNG8TZtMrqr7tH44xIkYeO3B4HD7LkzObPFECPrYLeWQ1A/VUlA5yJ535bykKFcO6/akEGhicHOABaEfFJMmDnNxhMYTC68pisDBlJz5QfzPFUOOMm7XyqhnkpZ60H4OeFn4SlFmDq5N0u/E8MFBXWfqWjVaLxJHYVT4FlkUDp4o8EQIPxxWk0QOoLGaWW3gIwYHmKIePHxgh+GFgzcM9AiBF9o5eq8kYWgUiRxAvbixuVFcFdgrLpiiHs5DjVtQcNtDAA6ObJ0r1Fq1QiFX8MxBSCZJHMBcEZ//LnJsR+xk+/Az5y0ceFNUIA4/WCHgCyRj1cpiyysHS880OGgYEptJtj3k+xbm8VMt84Ibgw8OJKfMFVqLxv6OzBy5VaIdQxLtZIPJ4oby6ptFSj2UlSvKoD1gDg/92UMgDt/r82HRsn73yMHaMzUOBgZYD26nffXrKGc+hhwgiPkH/uzBDwfL9lyuUCjZtz29cbD3TIUDxJDcVDmMT65TISD1Z7PZBw9920MgDvvRfIg71+0eOaw6MSQRhmRSKYiN4tq6oyCcV9SWL+4so7OaflJUQA4/LhI3feOeMNh7pmKU6lTB7nA1ZrsbQQYiebe5OnMxtaCz8GAPvjhoIE7fI34YbxwcPdOqzURm3nyXDoKAniWT39pSGAv5vIdc7ZPD6dPffufyQbxwcPZMuyy3p8j6tiZ9y706s5JamKlcvJ9azo/xwPDBYeI8gvDNbdcPUaGO3IpBJM0KszJ1/e4U2bybQSkIO5H+ZXZheOUwcf6Ze+vrFAgeORB6pq0c1mKYgmzb0nFxCKKkmYs7eToLbxwm9t2lEvDKgdgzreUw56gElYPXk5RlWBjuMDxwmJi44+YINg78wXqVVQ4ZERAgIBEaNlOwn+yk8iTH4OWA5wPnu3FzIPdMC4ZJ1x1O4IMDklQeue8sDC4OCALHfNBU5q4HBgWYI9yfK/rkgFW1OwYHh4mJuz95ehNeDuyeWSy5P9uLUZJlbqssDhPnOU3BJN78wNEzKfv+jATBKVgYuK1SOUxM8JuC6aV5y4HZM4vEc8Qah/Cug4OFQeHA1ySd4lxm8fRM6mmgkK8RdYPwszdT0MXtDqR1ppUD46Rg5ByQKXifD6oYp/L0UTB7pukyU7J4ozWfnBA8NUm7uMMDqxpMJzFcJPqJUq6yW6M/U1A103+Srx44TLLEfCUxTIuwQLjj0xQ03c/n+5scJDiSJK1n6iBCvHY6WJO0qXp/bCx/X2QNgY0hWeSaX+GECCyFQjBT0CUDcWdsbGwFUElwYKAsLCICoSSFgPNB0Y2XFocFcLJ/bAzahPs4xDkmhmTS9dl2hXXXv5/k7KLR0dEXxWEAVlKQhJtNiHFpnuWR7J5pKKwYEdwUdJ26Mjra+8YwtAdoE2M7JJsQZVjIa0ssDsyeaVK4MSIMicNv9I6OXtmCk0PcyRNsAlOAusqYGBw90/SiocaIwJIuHANgWHwRTg7VJuDy3mYTuqnR96G4eqYJRKdvYrXoxNDQuWNAGF58CdmEoNiEJU2Yuv3aLJWDxzPmYcaIoCoPHTx4cOgpOOzhLcUmBCCsWGzCPJFpMyPjxR3Ul361YwO36SnE4eDQ0AVhxMUmLK1+i8ahXgail5IYOXH48LWOjdwiGWNAJA6egDYhEGzCYmd0Duh6En4U4NrhAwcO742KuKBxgCTOHRuB9qDaBCSRUhYdlsDD4gAlcaIAf4QYIIiQ9yP8qXzOAGG1CREaJlx07FhNfYtilJlV7VFSWRYYKIDwO4wBgtgLbSMOjplIQJuA7mixiXzK8ngrh/n5eSKHGBMFEJ8/oKvjbePZm+iCzxMHTSRUm+jVbWLF8gwTh/nr76XT6feum0jYXr7sjqFpUOj8zFgfGDjy0QgA4gXz5LCkCXv4NTh8ACGcff0sJPGBGwfXLXBwzIzh6ZttGq+rbk5NTZ15dQT+ep5ysQn78nhrdlwRxPAh+oH0bjo9/ytFs443IG/+jlw7bMLwXM/As+0YLEUjwteQxNcirAmbTQiqTdywPePU+++//3ukdPoUhPAW/NGH6T/3Khp1vgNp23PkghnDr3t6egY+acNgXXURDn+keRmSeG1khGQTwy+OvmB7ziujypD/hKtBeh397N30H1w5xOIOEGq/VIUwQBBPRj1Yd818nO2HzXHkoyNTU4c+gpNDuDA0ZLUJZ0fTOKTT+K+Yw6n0b9052E8PGf3ShAEqvF0Er5JS2Wx2B4IYea3HxSacTzqucHg7rRB4B//wnTSFg/XECGia+uWBpzUKPVNHOgaiCk4uZ7MLcBWh2MRlp00460Hn8NapN8+eVb3yLJWD5NovDQwQxOVIB0sRgNlhpS+bXT4pqzbxtc0mhpwBx1YP7+LQ/SaVg6l7Wvvlcz1mTV2Kbqg04ZYGhB30ZUXIJl512MTQCeezjlv9AWuN6g8xA4S9X1o18JcohsmU9isSVZsADpsYImwpH7f0C0XUfoGlxAhnv7SB6ESMMBq7bLUJPU0MEWxS5/A2zg9Yb6TTn332GQ4V1Hcj9UsbiPbHCMnU1qFNLFhsQoA+cWLoHPF587fg2iozPn5dy5NvpdMfjM8qcj85Exdc+qUVRNtjhPUaILNNnFFtQiI2Mmk2Y19fpPX1BYVDDJD7pV1tBuFYAKk2IehpwmVIkrEPM//vNNJ1Y+k9S/lftczV4I6h3TGCcA2QmiZkxSYGXNaA0rhl/+ED8/4DlYPRKg67Y4AgzkQzYLKIy0Ag6zYhXnZrYhLtBAaNQ0xzSUe/tIFoZ54iUFAMU7UJoeI2TyUKBjoHdWYQ+qXNK9sXI9yvAQJiP7YJ9+f657D+vHujsIBo17aMRNtCxWmiz33H0D+HWPXAYQ4M7ctT9Otm0aLjY/cvZ1K/OQxp3C4Gh1j52qUpDg5tylPs62bLlA3k1cz8/K1btz7//PN/KHr9X0hffvnlV1999QXzzS9zgZhqR4xgnoSkXZjwxdEnKDr6T+a7H+EC0YZtGeZ1s9QL4v9Ow/DE0d8w336dC8PUkfAG7CJWNdBvmAnMIfbkABeIqGME87pZ+n0iwTnEPuECMRDttgy1Z2IM9LONnwbnEHuWD0SkeYp5rwnjHFsYHGJ/4QMRYYxg9kzW9Z0MDuzGiXWJD0R0MSJQz0T69ChsnEfRH+qfVv2N83PwxYjItmWC9Uyk43/FelnT6MujUL3qbp397Jer1vliRFR5ilUNHPcMXel1l+MsoLs4Y8ShSPJUwJ6JReVgPytMEWeMiGJbJmjPxAqLA2eMiOLsDvv+TI4XuREWh47FiMA9Eys8DrGbfCDC3pYJ3DOxQuTAGyPCzVPBeybWjdHwOPDGiFDzFNMc+C5jDJUD525EmDGCfX8m3+vQOPR65sAXI0LclmH3TM6LOcPlwBsjQtuWCbrO1BUyB94YEdK2TDg9E4nK4YqPj8YZI8LJU+H0TKQXwubQzhgRUs9ECp9DG2MEqxo83DEWAYe2xYgw1pmaouDAGSOCbsuE1jORIuHAGSOmgsWI0HomEpVDr9+PyBkjAm3LhNczkaLhwBsjgmzLhNczkSLiwBkjAmzLhNgzkV6JiANvjPC9LcOqBo/f5xRVPXCf3fGZp8JaZ2qKrB64Y4SvPBVqz0SKkANvjPCTp5hflub1nsEoOfDGCO95KtyeiRQlh9iTfBfLeI8R4fZMpONRcuCNEV63ZULumUjRcuCNER63ZVjV4OObSSLmwBkjvOWpsHsmEpXDqPfXc4gzRnjIU6H3TCQ6h+PeX9Ch0GNEqOtMTdFzCDtGhN8zkdrAgTNG8G7LhN8zkdrAgTdG8N3EFEHPxGoDB+4YwZOnwrjogyQKhtA48MYIjm2ZKHomVls4hBYjIumZWO3hEFaMCH2dqatNHDhjxCH6i0TTM7HaxSF2hgcEY8UVTc/EonJ4xffLOrV+KDCHqHomUts4cMUIOgdWNQT5rv32ceCJEVQOkfVMpDZy4IgRNA7R9UwkKgf+C6z5xIwRNA7R9UyktnJgxggKh6rynyW7Swj0XeK0C6z5bzzg1qWeQzQd+T/dbMzQA5qEi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70" name="AutoShape 10" descr="data:image/png;base64,iVBORw0KGgoAAAANSUhEUgAAAQcAAADACAMAAAA+71YtAAAB41BMVEX////40Lfxwyf738rQjE+aWyZBqkFBvt7qc1PjRhkdb7gDjTfykQLxghYAAAD40rrxxjHrgGT4zbLxvwD++fXhupGXVx/wfQDiPAD/0bXOiEfyjQD40b3pa0j62cPyyD0vutzNhECTURPqcE/itZj869/64tP98uydWh6fUgAwpjDRj1TFkm/xwhq0flb99uQAaLXVpob2vpbsvJv308uUTgC8iGOVXCfkTCDk9PnoyrOMRwD3yanymE31s4L0uJ3ynQ/nY0Dc3NzxqI2kaDkAhBvzxUlVslVOTk7u5d7+/ffxjTLyuCArpSv66bvyqhjzpWjzmSenZy/YonW5eD/YzL/Xmma75fLukXSrx8rdroHytKj11Xafu9v0zlyJw9E5rNXY7/f3zqP2y4dnZ2cSMzzznz/BysY3NzeHh4c3obxqwdfFppH2vX4kJCRZNBd/f38dEAZrmaFyjoyX2Oz43qF2Rh6enp72zJUrgJf0qVcaX3HgHgAFFBX32Yb77stXjMQvnc7I2eo3fL1eo7COXTaHX0aBYFd3os+kwN5pZXJkZXhWYoNJLBP1yXSHv5evsYfd7uMumVDI5ch4v3i4jEyRypF0jEJKijaplluv167S6dKExITwnH/BUCCtViNqjEB1VOlJAAASK0lEQVR4nO2d+X8TxxnGtZaE5QAavF7LsrAWS9bhWraC8ImtQIwNwaYkxLIdx1BytjmAkDSQpG3apG1I0yZNSkJIQwL0T+3M7L07OzN7SYbo+YHPYnTN1+887zOzuyIW66qrrrrqqquuuuqqq6666qqrrrrqqquuuuqqq1+yKotxqdOfoeNaKyUKiUKh0unP0VFJi9uFWmtwcLBVWOv0Z+mcKq1CLrc7iFUrdfrTdEjlwVwhl0gkWgqH1nanP1AnVF2sYQhQNYXD9m6nP1PbJS22NAhQysTYVY2yWql2+NO1S5XdnIkC1DaksF1A9oBcs1Bo/QJ6aLlkg4DUyhVaFeyahe3dwd1cLSZVq48xDJMpmJQrbC9KMEUUtlXHHCyAeDwuy5Xy4zhFrKagQ0jUSlX4b7VCTQQACNO79Xq9VKlKklQtQxrx8uNVGA5TwBByraYAKhUMSERFAITV5EayuLUuIVXiih6XwlgrkedDaxoAWRbEGmoaAA8ZNOADNzJVzCFuUuVRLwzUA0gQatAUBBmPfRrODuUwLk+jx87igqjG7Xp0CyNONIVCrrQGATWVGpDF3HhDOcRMEonxqzHIoezgEH80HaNcKhAowDmgNEm9BsSNVSCrHFroEeMNOFjdHgiqlB8ZFlWiKWAO0togBJRr6jWwNA30KQLnSGJ8Dv6NguHRcYwyaT5owlWSawF1Wgi1OSBAyXEZbCamRSBO1mGKmKzXJ2UGiz1eGNIuhYImEQ4d98rpAjpEfwON8SbsILCFxEGyuLGRyVRYVbGXC6OcYFOAjRKPXYYuqR5CEJOTQCmR+GQGG8UchFp1MUwri04P2ql4gUkBrra1sQvNRe1IKF8VlZkgyJlN9KjNJVn5ZVfLzMLYayQqPBhy0xoHOVbRiazJqnUKIKM8rrioVj58YYlGAWlPhYsyD4bEtl4OjZZ2BOoVUR2RVg8qB4UFe3rspZKo8WDINbWxN2dLGpLSkqgmCiDEHRy4tHc2vXfZFgnV0p2xZhyu4vYpI5uc9Mlhz4BY5JoVCVEb+3ROP2zMKodABo16JbOB5ZXDHgGxxoXBaJSC6TDT0A+T9XhSUbHkkcNeACEtcpkDXFxqNbCbMKJD0jgs1uMZvxw6DqLCEyJxOeg9UywYh0u6X4pFyKGeySgcOAKlQ7DNXly+P9OBPlouJTgpmHom2DYO63XjMAORALGOQBQXZWgYzGWGU31ZqIX+i+2sjipxq8W1HPSeWVoqOQ9h+yzhfVphVZkXsgyUhYgXjWT7kBCM1EpbCkMibrVQZG+UhEM8FNAoGv7gtSJOKhw0Fss7URbGbZf9V3o5aL93oVE0embR3D7V7Zkm4tDwCEDVjsFBg9GXn4kEwjf7T/+HbQo5KMvfLYtLDUmxYW6fagmU/HOoLPc5lc2GnrvX7317ev/+/f9l//p3m+L0tomEsc6sbOk1YO6ZSUHbopvM+OYgEzD09S3k4fwI0yzunUYUoFh5oSZCswfACNvknmmsMXD7VPYgxGLSNwcxS+KwnEqN5fPL/Ssz4RTGT9/uV/UDY1JMK0MC29pPiD1zu25vn2iLDvfNjD8O94kc8ilFY/nlscCFcfveM+f3aRz2M8pB3YZWduMTpp4pNAv6Ycl0uKQVCUDu4JdDJUWcFymTYGHk/RfG+r1nJib27TM4fE/lsK1ZnqhwyJHXmfqhsGVUxirOkxn2Vi1JC0R7SNk0BmGkYGF43d387g6GsM8Egj4xdA7axNCcUWjq7RM0MoZ1rumV0cDlADkAsRzzGh8EN3sgSC0M7kly+64OwVwQDA7qAIRdXA7G4lIwjox1pni1rP/zXEblAClWJUHwxGHFAwe1MJbzsDDYEKApmCiYOPzIxwEbhNEzDYHJeWPsV/UHxE0cPKvST+Qw5spBK4xlamGsf3fHCsEMghohtoG27yokzD3TrElzz9R+WIpPBuAQJ6Uoq01SCqOfTOGnnyccEMwFQYsQNYDjA/pdb5v3Zi0FoR/UV432GYiDTCwHh026iMTh9t19JAi8E8OYCDBKGT2TKLjkbOo9c0nnMOeDw0mP9sDgoDVJOgjaxDAZQrPQIpaDwcG85JwNxIGeojxyIJkCsSAoEaJmGueuSBq9gcGy+iyKGoe6dwwcKYqXg4spEDlQIoSZA70aBNG8TZtMrqr7tH44xIkYeO3B4HD7LkzObPFECPrYLeWQ1A/VUlA5yJ535bykKFcO6/akEGhicHOABaEfFJMmDnNxhMYTC68pisDBlJz5QfzPFUOOMm7XyqhnkpZ60H4OeFn4SlFmDq5N0u/E8MFBXWfqWjVaLxJHYVT4FlkUDp4o8EQIPxxWk0QOoLGaWW3gIwYHmKIePHxgh+GFgzcM9AiBF9o5eq8kYWgUiRxAvbixuVFcFdgrLpiiHs5DjVtQcNtDAA6ObJ0r1Fq1QiFX8MxBSCZJHMBcEZ//LnJsR+xk+/Az5y0ceFNUIA4/WCHgCyRj1cpiyysHS880OGgYEptJtj3k+xbm8VMt84Ibgw8OJKfMFVqLxv6OzBy5VaIdQxLtZIPJ4oby6ptFSj2UlSvKoD1gDg/92UMgDt/r82HRsn73yMHaMzUOBgZYD26nffXrKGc+hhwgiPkH/uzBDwfL9lyuUCjZtz29cbD3TIUDxJDcVDmMT65TISD1Z7PZBw9920MgDvvRfIg71+0eOaw6MSQRhmRSKYiN4tq6oyCcV9SWL+4so7OaflJUQA4/LhI3feOeMNh7pmKU6lTB7nA1ZrsbQQYiebe5OnMxtaCz8GAPvjhoIE7fI34YbxwcPdOqzURm3nyXDoKAniWT39pSGAv5vIdc7ZPD6dPffufyQbxwcPZMuyy3p8j6tiZ9y706s5JamKlcvJ9azo/xwPDBYeI8gvDNbdcPUaGO3IpBJM0KszJ1/e4U2bybQSkIO5H+ZXZheOUwcf6Ze+vrFAgeORB6pq0c1mKYgmzb0nFxCKKkmYs7eToLbxwm9t2lEvDKgdgzreUw56gElYPXk5RlWBjuMDxwmJi44+YINg78wXqVVQ4ZERAgIBEaNlOwn+yk8iTH4OWA5wPnu3FzIPdMC4ZJ1x1O4IMDklQeue8sDC4OCALHfNBU5q4HBgWYI9yfK/rkgFW1OwYHh4mJuz95ehNeDuyeWSy5P9uLUZJlbqssDhPnOU3BJN78wNEzKfv+jATBKVgYuK1SOUxM8JuC6aV5y4HZM4vEc8Qah/Cug4OFQeHA1ySd4lxm8fRM6mmgkK8RdYPwszdT0MXtDqR1ppUD46Rg5ByQKXifD6oYp/L0UTB7pukyU7J4ozWfnBA8NUm7uMMDqxpMJzFcJPqJUq6yW6M/U1A103+Srx44TLLEfCUxTIuwQLjj0xQ03c/n+5scJDiSJK1n6iBCvHY6WJO0qXp/bCx/X2QNgY0hWeSaX+GECCyFQjBT0CUDcWdsbGwFUElwYKAsLCICoSSFgPNB0Y2XFocFcLJ/bAzahPs4xDkmhmTS9dl2hXXXv5/k7KLR0dEXxWEAVlKQhJtNiHFpnuWR7J5pKKwYEdwUdJ26Mjra+8YwtAdoE2M7JJsQZVjIa0ssDsyeaVK4MSIMicNv9I6OXtmCk0PcyRNsAlOAusqYGBw90/SiocaIwJIuHANgWHwRTg7VJuDy3mYTuqnR96G4eqYJRKdvYrXoxNDQuWNAGF58CdmEoNiEJU2Yuv3aLJWDxzPmYcaIoCoPHTx4cOgpOOzhLcUmBCCsWGzCPJFpMyPjxR3Ul361YwO36SnE4eDQ0AVhxMUmLK1+i8ahXgail5IYOXH48LWOjdwiGWNAJA6egDYhEGzCYmd0Duh6En4U4NrhAwcO742KuKBxgCTOHRuB9qDaBCSRUhYdlsDD4gAlcaIAf4QYIIiQ9yP8qXzOAGG1CREaJlx07FhNfYtilJlV7VFSWRYYKIDwO4wBgtgLbSMOjplIQJuA7mixiXzK8ngrh/n5eSKHGBMFEJ8/oKvjbePZm+iCzxMHTSRUm+jVbWLF8gwTh/nr76XT6feum0jYXr7sjqFpUOj8zFgfGDjy0QgA4gXz5LCkCXv4NTh8ACGcff0sJPGBGwfXLXBwzIzh6ZttGq+rbk5NTZ15dQT+ep5ysQn78nhrdlwRxPAh+oH0bjo9/ytFs443IG/+jlw7bMLwXM/As+0YLEUjwteQxNcirAmbTQiqTdywPePU+++//3ukdPoUhPAW/NGH6T/3Khp1vgNp23PkghnDr3t6egY+acNgXXURDn+keRmSeG1khGQTwy+OvmB7ziujypD/hKtBeh397N30H1w5xOIOEGq/VIUwQBBPRj1Yd818nO2HzXHkoyNTU4c+gpNDuDA0ZLUJZ0fTOKTT+K+Yw6n0b9052E8PGf3ShAEqvF0Er5JS2Wx2B4IYea3HxSacTzqucHg7rRB4B//wnTSFg/XECGia+uWBpzUKPVNHOgaiCk4uZ7MLcBWh2MRlp00460Hn8NapN8+eVb3yLJWD5NovDQwQxOVIB0sRgNlhpS+bXT4pqzbxtc0mhpwBx1YP7+LQ/SaVg6l7Wvvlcz1mTV2Kbqg04ZYGhB30ZUXIJl512MTQCeezjlv9AWuN6g8xA4S9X1o18JcohsmU9isSVZsADpsYImwpH7f0C0XUfoGlxAhnv7SB6ESMMBq7bLUJPU0MEWxS5/A2zg9Yb6TTn332GQ4V1Hcj9UsbiPbHCMnU1qFNLFhsQoA+cWLoHPF587fg2iozPn5dy5NvpdMfjM8qcj85Exdc+qUVRNtjhPUaILNNnFFtQiI2Mmk2Y19fpPX1BYVDDJD7pV1tBuFYAKk2IehpwmVIkrEPM//vNNJ1Y+k9S/lftczV4I6h3TGCcA2QmiZkxSYGXNaA0rhl/+ED8/4DlYPRKg67Y4AgzkQzYLKIy0Ag6zYhXnZrYhLtBAaNQ0xzSUe/tIFoZ54iUFAMU7UJoeI2TyUKBjoHdWYQ+qXNK9sXI9yvAQJiP7YJ9+f657D+vHujsIBo17aMRNtCxWmiz33H0D+HWPXAYQ4M7ctT9Otm0aLjY/cvZ1K/OQxp3C4Gh1j52qUpDg5tylPs62bLlA3k1cz8/K1btz7//PN/KHr9X0hffvnlV1999QXzzS9zgZhqR4xgnoSkXZjwxdEnKDr6T+a7H+EC0YZtGeZ1s9QL4v9Ow/DE0d8w336dC8PUkfAG7CJWNdBvmAnMIfbkABeIqGME87pZ+n0iwTnEPuECMRDttgy1Z2IM9LONnwbnEHuWD0SkeYp5rwnjHFsYHGJ/4QMRYYxg9kzW9Z0MDuzGiXWJD0R0MSJQz0T69ChsnEfRH+qfVv2N83PwxYjItmWC9Uyk43/FelnT6MujUL3qbp397Jer1vliRFR5ilUNHPcMXel1l+MsoLs4Y8ShSPJUwJ6JReVgPytMEWeMiGJbJmjPxAqLA2eMiOLsDvv+TI4XuREWh47FiMA9Eys8DrGbfCDC3pYJ3DOxQuTAGyPCzVPBeybWjdHwOPDGiFDzFNMc+C5jDJUD525EmDGCfX8m3+vQOPR65sAXI0LclmH3TM6LOcPlwBsjQtuWCbrO1BUyB94YEdK2TDg9E4nK4YqPj8YZI8LJU+H0TKQXwubQzhgRUs9ECp9DG2MEqxo83DEWAYe2xYgw1pmaouDAGSOCbsuE1jORIuHAGSOmgsWI0HomEpVDr9+PyBkjAm3LhNczkaLhwBsjgmzLhNczkSLiwBkjAmzLhNgzkV6JiANvjPC9LcOqBo/f5xRVPXCf3fGZp8JaZ2qKrB64Y4SvPBVqz0SKkANvjPCTp5hflub1nsEoOfDGCO95KtyeiRQlh9iTfBfLeI8R4fZMpONRcuCNEV63ZULumUjRcuCNER63ZVjV4OObSSLmwBkjvOWpsHsmEpXDqPfXc4gzRnjIU6H3TCQ6h+PeX9Ch0GNEqOtMTdFzCDtGhN8zkdrAgTNG8G7LhN8zkdrAgTdG8N3EFEHPxGoDB+4YwZOnwrjogyQKhtA48MYIjm2ZKHomVls4hBYjIumZWO3hEFaMCH2dqatNHDhjxCH6i0TTM7HaxSF2hgcEY8UVTc/EonJ4xffLOrV+KDCHqHomUts4cMUIOgdWNQT5rv32ceCJEVQOkfVMpDZy4IgRNA7R9UwkKgf+C6z5xIwRNA7R9UyktnJgxggKh6rynyW7Swj0XeK0C6z5bzzg1qWeQzQd+T/dbMzQA5qEi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2927" y="624105"/>
            <a:ext cx="8911687" cy="860679"/>
          </a:xfrm>
        </p:spPr>
        <p:txBody>
          <a:bodyPr/>
          <a:lstStyle/>
          <a:p>
            <a:r>
              <a:rPr lang="es-ES" dirty="0" smtClean="0"/>
              <a:t>Pilares del aprendizaje cooperativo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dor\Dropbox\Aprendizaje cooperativo organizado\Wily Rodriguez\interdependencia positiv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19052" y="356259"/>
            <a:ext cx="8254782" cy="582379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dor\Dropbox\Aprendizaje cooperativo organizado\Wily Rodriguez\Responsabilidad individual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6900" y="249384"/>
            <a:ext cx="8580345" cy="6215679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dor\Dropbox\Aprendizaje cooperativo organizado\Wily Rodriguez\interacción simultane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0745" y="178134"/>
            <a:ext cx="9100090" cy="6251121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dor\Dropbox\Aprendizaje cooperativo organizado\Wily Rodriguez\igual participaci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1664" y="332656"/>
            <a:ext cx="8937181" cy="5840556"/>
          </a:xfrm>
        </p:spPr>
      </p:pic>
      <p:sp>
        <p:nvSpPr>
          <p:cNvPr id="3" name="2 Rectángulo redondeado"/>
          <p:cNvSpPr/>
          <p:nvPr/>
        </p:nvSpPr>
        <p:spPr>
          <a:xfrm rot="21222696">
            <a:off x="3431704" y="1988840"/>
            <a:ext cx="4248472" cy="50405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Igual  participación</a:t>
            </a:r>
            <a:endParaRPr lang="es-E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31504" y="908720"/>
            <a:ext cx="4055773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altLang="es-ES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“</a:t>
            </a:r>
            <a:r>
              <a:rPr lang="es-ES" altLang="es-E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</a:t>
            </a:r>
          </a:p>
          <a:p>
            <a:pPr>
              <a:buNone/>
            </a:pPr>
            <a:r>
              <a:rPr lang="es-ES" altLang="es-E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alumnos y alumnas </a:t>
            </a:r>
          </a:p>
          <a:p>
            <a:pPr>
              <a:buNone/>
            </a:pPr>
            <a:r>
              <a:rPr lang="es-ES" altLang="es-E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aprenden </a:t>
            </a:r>
          </a:p>
          <a:p>
            <a:pPr>
              <a:buNone/>
            </a:pPr>
            <a:r>
              <a:rPr lang="es-ES" altLang="es-E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con, de y</a:t>
            </a:r>
          </a:p>
          <a:p>
            <a:pPr>
              <a:buNone/>
            </a:pPr>
            <a:r>
              <a:rPr lang="es-ES" altLang="es-E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para sus </a:t>
            </a:r>
          </a:p>
          <a:p>
            <a:pPr>
              <a:buNone/>
            </a:pPr>
            <a:r>
              <a:rPr lang="es-ES" altLang="es-E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Compañeros”</a:t>
            </a:r>
            <a:endParaRPr lang="es-ES" sz="3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www.limaparapequenos.com/wp-content/uploads/2011/10/ninos-trabajando-en-equi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960" y="620688"/>
            <a:ext cx="5727700" cy="573298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de imagen para dar las gracias por la atenc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1484784"/>
            <a:ext cx="8712968" cy="475252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…nos vemos en  la próxima sesión …</a:t>
            </a:r>
            <a:endParaRPr lang="es-E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dirty="0"/>
              <a:t>Objetivos del </a:t>
            </a:r>
            <a:r>
              <a:rPr lang="es-ES" dirty="0" smtClean="0"/>
              <a:t>taller 1. </a:t>
            </a:r>
            <a:endParaRPr lang="es-ES" dirty="0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400" dirty="0"/>
              <a:t>Reflexión … antes de empezar</a:t>
            </a:r>
          </a:p>
          <a:p>
            <a:pPr lvl="0"/>
            <a:r>
              <a:rPr lang="es-ES" sz="2400" dirty="0"/>
              <a:t>Diferencia de aprendizaje cooperativo y trabajo en equipo</a:t>
            </a:r>
          </a:p>
          <a:p>
            <a:pPr lvl="0"/>
            <a:r>
              <a:rPr lang="es-ES" sz="2400" dirty="0"/>
              <a:t>Pilares básicos de aprendizaje cooperativo</a:t>
            </a:r>
          </a:p>
          <a:p>
            <a:pPr lvl="0"/>
            <a:endParaRPr lang="es-E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b="1">
                <a:hlinkClick r:id="rId2"/>
              </a:rPr>
              <a:t>¿LA ESCUELA DE HOY?</a:t>
            </a:r>
            <a:r>
              <a:rPr lang="es-ES" b="1" i="1"/>
              <a:t/>
            </a:r>
            <a:br>
              <a:rPr lang="es-ES" b="1" i="1"/>
            </a:br>
            <a:endParaRPr lang="es-ES"/>
          </a:p>
        </p:txBody>
      </p:sp>
      <p:pic>
        <p:nvPicPr>
          <p:cNvPr id="3" name="Picture 2" descr="Imagen relacionada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6" y="2193929"/>
            <a:ext cx="4660897" cy="36576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AUTOESTIM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35760" y="1340768"/>
            <a:ext cx="2097267" cy="13981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es-ES" dirty="0" smtClean="0"/>
              <a:t>…. </a:t>
            </a:r>
            <a:r>
              <a:rPr lang="es-ES" dirty="0"/>
              <a:t>TRABAJAR SIEMPRE….</a:t>
            </a:r>
          </a:p>
        </p:txBody>
      </p:sp>
      <p:sp>
        <p:nvSpPr>
          <p:cNvPr id="4" name="Marcador de contenido 2"/>
          <p:cNvSpPr txBox="1">
            <a:spLocks noGrp="1"/>
          </p:cNvSpPr>
          <p:nvPr>
            <p:ph idx="1"/>
          </p:nvPr>
        </p:nvSpPr>
        <p:spPr>
          <a:xfrm>
            <a:off x="1862669" y="1631243"/>
            <a:ext cx="8839203" cy="5226756"/>
          </a:xfrm>
        </p:spPr>
        <p:txBody>
          <a:bodyPr/>
          <a:lstStyle/>
          <a:p>
            <a:pPr lvl="0"/>
            <a:r>
              <a:rPr lang="es-ES" sz="2400" dirty="0"/>
              <a:t>AUTOESTIMA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r>
              <a:rPr lang="es-ES" sz="2400" dirty="0"/>
              <a:t>COMUNICACIÓN</a:t>
            </a:r>
            <a:r>
              <a:rPr lang="es-ES" dirty="0"/>
              <a:t> 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r>
              <a:rPr lang="es-ES" sz="2400" dirty="0"/>
              <a:t>ASERTIVIDAD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3872" y="3140968"/>
            <a:ext cx="3307174" cy="143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Resultado de imagen de ASERTIVIDA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95800" y="5142998"/>
            <a:ext cx="2411986" cy="171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85700" y="1033153"/>
            <a:ext cx="6065836" cy="4654094"/>
          </a:xfrm>
        </p:spPr>
      </p:pic>
      <p:sp>
        <p:nvSpPr>
          <p:cNvPr id="3" name="Marcador de contenido 2"/>
          <p:cNvSpPr txBox="1"/>
          <p:nvPr/>
        </p:nvSpPr>
        <p:spPr>
          <a:xfrm>
            <a:off x="9118936" y="2420888"/>
            <a:ext cx="3073064" cy="33843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SzPct val="100000"/>
              <a:buFont typeface="Wingdings 3"/>
              <a:buChar char="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>
                <a:solidFill>
                  <a:srgbClr val="404040"/>
                </a:solidFill>
                <a:latin typeface="Century Gothic"/>
              </a:rPr>
              <a:t>¿Qué </a:t>
            </a:r>
            <a:r>
              <a:rPr lang="es-ES" sz="2400" dirty="0">
                <a:solidFill>
                  <a:srgbClr val="404040"/>
                </a:solidFill>
                <a:latin typeface="Century Gothic"/>
              </a:rPr>
              <a:t>tres adjetivos describen a la cigarra</a:t>
            </a:r>
            <a:r>
              <a:rPr lang="es-ES" sz="2400" dirty="0" smtClean="0">
                <a:solidFill>
                  <a:srgbClr val="404040"/>
                </a:solidFill>
                <a:latin typeface="Century Gothic"/>
              </a:rPr>
              <a:t>?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SzPct val="100000"/>
              <a:buFont typeface="Wingdings 3"/>
              <a:buChar char="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>
                <a:solidFill>
                  <a:srgbClr val="404040"/>
                </a:solidFill>
                <a:latin typeface="Century Gothic"/>
              </a:rPr>
              <a:t>¿</a:t>
            </a:r>
            <a:r>
              <a:rPr lang="es-ES" sz="2400" dirty="0">
                <a:solidFill>
                  <a:srgbClr val="404040"/>
                </a:solidFill>
                <a:latin typeface="Century Gothic"/>
              </a:rPr>
              <a:t>y a la hormiga? </a:t>
            </a:r>
            <a:endParaRPr lang="es-ES" sz="2400" dirty="0" smtClean="0">
              <a:solidFill>
                <a:srgbClr val="404040"/>
              </a:solidFill>
              <a:latin typeface="Century Gothic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SzPct val="100000"/>
              <a:buFont typeface="Wingdings 3"/>
              <a:buChar char="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>
                <a:solidFill>
                  <a:srgbClr val="404040"/>
                </a:solidFill>
                <a:latin typeface="Century Gothic"/>
              </a:rPr>
              <a:t>¿</a:t>
            </a:r>
            <a:r>
              <a:rPr lang="es-ES" sz="2400" b="0" i="0" u="none" strike="noStrike" kern="1200" cap="none" spc="0" baseline="0" dirty="0">
                <a:solidFill>
                  <a:srgbClr val="404040"/>
                </a:solidFill>
                <a:uFillTx/>
                <a:latin typeface="Century Gothic"/>
              </a:rPr>
              <a:t>Cual es la </a:t>
            </a:r>
            <a:r>
              <a:rPr lang="es-ES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Century Gothic"/>
              </a:rPr>
              <a:t>moraleja del</a:t>
            </a:r>
            <a:r>
              <a:rPr lang="es-ES" sz="2400" b="0" i="0" u="none" strike="noStrike" kern="1200" cap="none" spc="0" dirty="0" smtClean="0">
                <a:solidFill>
                  <a:srgbClr val="404040"/>
                </a:solidFill>
                <a:uFillTx/>
                <a:latin typeface="Century Gothic"/>
              </a:rPr>
              <a:t> cuento</a:t>
            </a:r>
            <a:r>
              <a:rPr lang="es-ES" sz="2400" b="0" i="0" u="none" strike="noStrike" kern="1200" cap="none" spc="0" baseline="0" dirty="0" smtClean="0">
                <a:solidFill>
                  <a:srgbClr val="404040"/>
                </a:solidFill>
                <a:uFillTx/>
                <a:latin typeface="Century Gothic"/>
              </a:rPr>
              <a:t> </a:t>
            </a:r>
            <a:r>
              <a:rPr lang="es-ES" sz="2400" b="0" i="0" u="none" strike="noStrike" kern="1200" cap="none" spc="0" baseline="0" dirty="0">
                <a:solidFill>
                  <a:srgbClr val="404040"/>
                </a:solidFill>
                <a:uFillTx/>
                <a:latin typeface="Century Gothic"/>
              </a:rPr>
              <a:t>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Puesta en común….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¿Cómo se han organizado los equipos?</a:t>
            </a:r>
          </a:p>
          <a:p>
            <a:r>
              <a:rPr lang="es-ES" sz="2400" dirty="0" smtClean="0"/>
              <a:t>¿Creéis que ha sido trabajo en equipo o aprendizaje cooperativo?</a:t>
            </a:r>
          </a:p>
          <a:p>
            <a:r>
              <a:rPr lang="es-ES" sz="2400" dirty="0" smtClean="0"/>
              <a:t>¿ Se han cumplido los principios del aprendizaje cooperativo?</a:t>
            </a:r>
          </a:p>
          <a:p>
            <a:endParaRPr lang="es-ES" sz="2000" dirty="0" smtClean="0"/>
          </a:p>
          <a:p>
            <a:endParaRPr lang="es-E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495600" y="404664"/>
            <a:ext cx="8911687" cy="860679"/>
          </a:xfrm>
        </p:spPr>
        <p:txBody>
          <a:bodyPr/>
          <a:lstStyle/>
          <a:p>
            <a:r>
              <a:rPr lang="es-ES" dirty="0" smtClean="0"/>
              <a:t>¿Qué es el aprendizaje cooperativo?</a:t>
            </a:r>
            <a:endParaRPr lang="es-ES" dirty="0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2589215" y="1340768"/>
            <a:ext cx="8915400" cy="5328592"/>
          </a:xfrm>
        </p:spPr>
        <p:txBody>
          <a:bodyPr/>
          <a:lstStyle/>
          <a:p>
            <a:pPr algn="just"/>
            <a:r>
              <a:rPr lang="es-ES" altLang="es-ES" sz="2800" dirty="0" smtClean="0">
                <a:solidFill>
                  <a:srgbClr val="000000"/>
                </a:solidFill>
                <a:latin typeface="Century Gothic" pitchFamily="34" charset="0"/>
              </a:rPr>
              <a:t>El aprendizaje </a:t>
            </a:r>
            <a:r>
              <a:rPr lang="es-ES" altLang="es-ES" sz="2800" b="1" dirty="0" smtClean="0">
                <a:solidFill>
                  <a:srgbClr val="000000"/>
                </a:solidFill>
                <a:latin typeface="Century Gothic" pitchFamily="34" charset="0"/>
              </a:rPr>
              <a:t>cooperativo </a:t>
            </a:r>
            <a:r>
              <a:rPr lang="es-ES" altLang="es-ES" sz="2800" dirty="0" smtClean="0">
                <a:solidFill>
                  <a:srgbClr val="000000"/>
                </a:solidFill>
                <a:latin typeface="Century Gothic" pitchFamily="34" charset="0"/>
              </a:rPr>
              <a:t>es una </a:t>
            </a:r>
            <a:r>
              <a:rPr lang="es-ES" altLang="es-ES" sz="2800" b="1" dirty="0" smtClean="0">
                <a:solidFill>
                  <a:srgbClr val="000000"/>
                </a:solidFill>
                <a:latin typeface="Century Gothic" pitchFamily="34" charset="0"/>
              </a:rPr>
              <a:t>metodología </a:t>
            </a:r>
            <a:r>
              <a:rPr lang="es-ES" altLang="es-ES" sz="2800" dirty="0" smtClean="0">
                <a:solidFill>
                  <a:srgbClr val="000000"/>
                </a:solidFill>
                <a:latin typeface="Century Gothic" pitchFamily="34" charset="0"/>
              </a:rPr>
              <a:t>de aula, que se plantea como una vía alternativa a los problemas de convivencia y mejora de los resultados académicos.</a:t>
            </a:r>
          </a:p>
          <a:p>
            <a:pPr algn="just">
              <a:buNone/>
            </a:pPr>
            <a:endParaRPr lang="es-ES" altLang="es-ES" sz="28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just"/>
            <a:r>
              <a:rPr lang="es-ES" altLang="es-ES" sz="2800" dirty="0" smtClean="0">
                <a:solidFill>
                  <a:srgbClr val="000000"/>
                </a:solidFill>
                <a:latin typeface="Century Gothic" pitchFamily="34" charset="0"/>
              </a:rPr>
              <a:t>Es una forma de pensar, sentir y hacer en educación en la que la </a:t>
            </a:r>
            <a:r>
              <a:rPr lang="es-ES" altLang="es-ES" sz="2800" b="1" dirty="0" smtClean="0">
                <a:solidFill>
                  <a:srgbClr val="000000"/>
                </a:solidFill>
                <a:latin typeface="Century Gothic" pitchFamily="34" charset="0"/>
              </a:rPr>
              <a:t>diversidad</a:t>
            </a:r>
            <a:r>
              <a:rPr lang="es-ES" altLang="es-ES" sz="2800" dirty="0" smtClean="0">
                <a:solidFill>
                  <a:srgbClr val="000000"/>
                </a:solidFill>
                <a:latin typeface="Century Gothic" pitchFamily="34" charset="0"/>
              </a:rPr>
              <a:t> se entiende como un elemento enriquecedor.</a:t>
            </a:r>
          </a:p>
          <a:p>
            <a:pPr algn="just">
              <a:buNone/>
            </a:pPr>
            <a:endParaRPr lang="es-ES" altLang="es-ES" sz="28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lvl="0"/>
            <a:endParaRPr lang="es-E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3592" y="908720"/>
            <a:ext cx="8915400" cy="5256584"/>
          </a:xfrm>
        </p:spPr>
        <p:txBody>
          <a:bodyPr/>
          <a:lstStyle/>
          <a:p>
            <a:pPr algn="just"/>
            <a:r>
              <a:rPr lang="es-ES" altLang="es-ES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s-ES" altLang="es-ES" sz="2800" dirty="0" smtClean="0">
                <a:solidFill>
                  <a:srgbClr val="000000"/>
                </a:solidFill>
                <a:latin typeface="Century Gothic" pitchFamily="34" charset="0"/>
              </a:rPr>
              <a:t>Un </a:t>
            </a:r>
            <a:r>
              <a:rPr lang="es-ES" altLang="es-ES" sz="2800" b="1" dirty="0" smtClean="0">
                <a:solidFill>
                  <a:srgbClr val="000000"/>
                </a:solidFill>
                <a:latin typeface="Century Gothic" pitchFamily="34" charset="0"/>
              </a:rPr>
              <a:t>método</a:t>
            </a:r>
            <a:r>
              <a:rPr lang="es-ES" altLang="es-ES" sz="2800" dirty="0" smtClean="0">
                <a:solidFill>
                  <a:srgbClr val="000000"/>
                </a:solidFill>
                <a:latin typeface="Century Gothic" pitchFamily="34" charset="0"/>
              </a:rPr>
              <a:t> adecuado para trabajar las competencias clave, basado en el trabajo en equipo.</a:t>
            </a:r>
          </a:p>
          <a:p>
            <a:pPr algn="just">
              <a:buNone/>
            </a:pPr>
            <a:endParaRPr lang="es-ES" altLang="es-ES" sz="28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r>
              <a:rPr lang="es-ES" altLang="es-ES" sz="2800" dirty="0" smtClean="0"/>
              <a:t>Incluye numerosas  </a:t>
            </a:r>
            <a:r>
              <a:rPr lang="es-ES" altLang="es-ES" sz="2800" b="1" dirty="0" smtClean="0"/>
              <a:t>dinámica</a:t>
            </a:r>
            <a:r>
              <a:rPr lang="es-ES" altLang="es-ES" sz="2800" dirty="0" smtClean="0"/>
              <a:t>s y </a:t>
            </a:r>
            <a:r>
              <a:rPr lang="es-ES" altLang="es-ES" sz="2800" b="1" dirty="0" smtClean="0"/>
              <a:t>técnicas</a:t>
            </a:r>
            <a:r>
              <a:rPr lang="es-ES" altLang="es-ES" sz="2800" dirty="0" smtClean="0"/>
              <a:t> para lograr </a:t>
            </a:r>
            <a:r>
              <a:rPr lang="es-ES" altLang="es-ES" sz="2800" b="1" dirty="0" smtClean="0"/>
              <a:t>objetivos comunes</a:t>
            </a:r>
            <a:r>
              <a:rPr lang="es-ES" altLang="es-ES" sz="2800" dirty="0" smtClean="0"/>
              <a:t>, siendo responsables los miembros del equipo.</a:t>
            </a:r>
          </a:p>
          <a:p>
            <a:endParaRPr lang="es-ES" altLang="es-ES" sz="2800" dirty="0" smtClean="0"/>
          </a:p>
          <a:p>
            <a:r>
              <a:rPr lang="es-ES" altLang="es-ES" sz="2800" dirty="0" smtClean="0"/>
              <a:t>La </a:t>
            </a:r>
            <a:r>
              <a:rPr lang="es-ES" altLang="es-ES" sz="2800" b="1" dirty="0" smtClean="0"/>
              <a:t>tarea y las interacciones </a:t>
            </a:r>
            <a:r>
              <a:rPr lang="es-ES" altLang="es-ES" sz="2800" dirty="0" smtClean="0"/>
              <a:t>entre el alumnado está previamente </a:t>
            </a:r>
            <a:r>
              <a:rPr lang="es-ES" altLang="es-ES" sz="2800" b="1" dirty="0" smtClean="0"/>
              <a:t>estructurada</a:t>
            </a:r>
            <a:r>
              <a:rPr lang="es-ES" altLang="es-ES" sz="2800" dirty="0" smtClean="0"/>
              <a:t> por el docente. </a:t>
            </a:r>
          </a:p>
          <a:p>
            <a:endParaRPr lang="es-E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95696" y="178134"/>
            <a:ext cx="8599355" cy="6295634"/>
            <a:chOff x="2695696" y="178134"/>
            <a:chExt cx="8599355" cy="6295634"/>
          </a:xfrm>
        </p:grpSpPr>
        <p:pic>
          <p:nvPicPr>
            <p:cNvPr id="3" name="Picture 2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2695696" y="178134"/>
              <a:ext cx="8599355" cy="62956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 Box 3"/>
            <p:cNvSpPr txBox="1"/>
            <p:nvPr/>
          </p:nvSpPr>
          <p:spPr>
            <a:xfrm>
              <a:off x="2695696" y="178134"/>
              <a:ext cx="8599355" cy="629563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490</TotalTime>
  <Words>253</Words>
  <Application>Microsoft Office PowerPoint</Application>
  <PresentationFormat>Panorámica</PresentationFormat>
  <Paragraphs>51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Calibri</vt:lpstr>
      <vt:lpstr>Candara</vt:lpstr>
      <vt:lpstr>Century Gothic</vt:lpstr>
      <vt:lpstr>Wingdings 3</vt:lpstr>
      <vt:lpstr>Espiral</vt:lpstr>
      <vt:lpstr>Aprendizaje Cooperativo. CEIP SAN ANDRÉS</vt:lpstr>
      <vt:lpstr>Objetivos del taller 1. </vt:lpstr>
      <vt:lpstr>¿LA ESCUELA DE HOY? </vt:lpstr>
      <vt:lpstr>…. TRABAJAR SIEMPRE….</vt:lpstr>
      <vt:lpstr>Presentación de PowerPoint</vt:lpstr>
      <vt:lpstr>Puesta en común….</vt:lpstr>
      <vt:lpstr>¿Qué es el aprendizaje cooperativo?</vt:lpstr>
      <vt:lpstr>Presentación de PowerPoint</vt:lpstr>
      <vt:lpstr>Presentación de PowerPoint</vt:lpstr>
      <vt:lpstr>Pilares del aprendizaje cooperativo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…nos vemos en  la próxima sesión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Cooperativo. CEIP SAN ANDRÉS</dc:title>
  <dc:creator>pc</dc:creator>
  <cp:lastModifiedBy>carmen jiménez moral</cp:lastModifiedBy>
  <cp:revision>56</cp:revision>
  <dcterms:created xsi:type="dcterms:W3CDTF">2017-11-23T12:26:19Z</dcterms:created>
  <dcterms:modified xsi:type="dcterms:W3CDTF">2017-12-20T10:35:14Z</dcterms:modified>
</cp:coreProperties>
</file>