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50B4DAD-FC6A-6642-9D8B-4FA9A42EE916}">
          <p14:sldIdLst>
            <p14:sldId id="256"/>
            <p14:sldId id="257"/>
            <p14:sldId id="261"/>
            <p14:sldId id="258"/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/>
    <p:restoredTop sz="94595"/>
  </p:normalViewPr>
  <p:slideViewPr>
    <p:cSldViewPr snapToGrid="0" snapToObjects="1">
      <p:cViewPr varScale="1">
        <p:scale>
          <a:sx n="83" d="100"/>
          <a:sy n="83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F262E-781A-1348-B3AD-7AAB170F2602}" type="datetimeFigureOut">
              <a:rPr lang="es-ES_tradnl" smtClean="0"/>
              <a:t>12/2/18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67A8-0D0F-5540-8BCC-3FC8EC7F86F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646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ved=2ahUKEwiIiuWUrZvZAhVL6RQKHVK4CncQjRx6BAgAEAY&amp;url=http://www.pilateslab.es/evento/taller-tecnica-vocal&amp;psig=AOvVaw30wZtjKSXp-htKZkSaiKwz&amp;ust=1518350958781389" TargetMode="External"/><Relationship Id="rId4" Type="http://schemas.openxmlformats.org/officeDocument/2006/relationships/image" Target="../media/image3.jpeg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image" Target="../media/image4.jpeg"/><Relationship Id="rId9" Type="http://schemas.openxmlformats.org/officeDocument/2006/relationships/hyperlink" Target="NULL" TargetMode="Externa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google.es/url?sa=i&amp;rct=j&amp;q=&amp;esrc=s&amp;source=images&amp;cd=&amp;ved=2ahUKEwiBjZOiq5vZAhWKQBQKHZGlBpkQjRx6BAgAEAY&amp;url=https://hn.euroinnova.edu.es/cuidados-voz-docente&amp;psig=AOvVaw30wZtjKSXp-htKZkSaiKwz&amp;ust=1518350958781389" TargetMode="Externa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es/url?sa=i&amp;rct=j&amp;q=&amp;esrc=s&amp;source=images&amp;cd=&amp;ved=2ahUKEwialvPctZvZAhUGuRQKHdtVADYQjRx6BAgAEAY&amp;url=http://www.pilarjerico.com/cinco-claves-de-la-motivacion-en-el-trabajo-sin-dinero&amp;psig=AOvVaw1HBmXfTzAh8FiaDJuhSqOm&amp;ust=1518354461862105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_tradnl" dirty="0" smtClean="0">
                <a:latin typeface="Gill Sans" charset="0"/>
                <a:ea typeface="Gill Sans" charset="0"/>
                <a:cs typeface="Gill Sans" charset="0"/>
              </a:rPr>
              <a:t>La voz como herramienta principal en la docencia</a:t>
            </a:r>
            <a:br>
              <a:rPr lang="es-ES_tradnl" dirty="0" smtClean="0">
                <a:latin typeface="Gill Sans" charset="0"/>
                <a:ea typeface="Gill Sans" charset="0"/>
                <a:cs typeface="Gill Sans" charset="0"/>
              </a:rPr>
            </a:br>
            <a:endParaRPr lang="es-ES_tradnl" sz="16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dirty="0" smtClean="0">
                <a:solidFill>
                  <a:schemeClr val="bg1"/>
                </a:solidFill>
              </a:rPr>
              <a:t>1. Técnicas para un buen uso de la voz</a:t>
            </a: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6" y="3211311"/>
            <a:ext cx="5392738" cy="2188817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23736" y="4667222"/>
            <a:ext cx="5087073" cy="55337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ES_tradnl" sz="2400" dirty="0" smtClean="0"/>
              <a:t>TÉCNICAS PARA UN BUEN USO DE LA VOZ</a:t>
            </a:r>
          </a:p>
          <a:p>
            <a:pPr marL="457200" indent="-457200">
              <a:buAutoNum type="arabicPeriod"/>
            </a:pPr>
            <a:r>
              <a:rPr lang="es-ES_tradnl" sz="2400" dirty="0" smtClean="0"/>
              <a:t>LA VOZ COMO VEHÍCULO PARA DIRIGIR LAS EMOCIONES</a:t>
            </a:r>
            <a:endParaRPr lang="es-ES_tradn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745076" y="1881560"/>
            <a:ext cx="5001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A</a:t>
            </a:r>
            <a:r>
              <a:rPr lang="es-ES_tradnl" sz="2400" b="1" dirty="0" smtClean="0">
                <a:solidFill>
                  <a:schemeClr val="accent5">
                    <a:lumMod val="7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lberto Álvarez Calero</a:t>
            </a:r>
            <a:r>
              <a:rPr lang="es-ES_tradnl" b="1" dirty="0">
                <a:solidFill>
                  <a:schemeClr val="accent5">
                    <a:lumMod val="7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/>
            </a:r>
            <a:br>
              <a:rPr lang="es-ES_tradnl" b="1" dirty="0">
                <a:solidFill>
                  <a:schemeClr val="accent5">
                    <a:lumMod val="7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</a:br>
            <a:r>
              <a:rPr lang="es-ES_tradnl" b="1" dirty="0">
                <a:solidFill>
                  <a:schemeClr val="accent5">
                    <a:lumMod val="7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Universidad de Sevilla (Dpto. Educación Artística)</a:t>
            </a:r>
          </a:p>
        </p:txBody>
      </p:sp>
    </p:spTree>
    <p:extLst>
      <p:ext uri="{BB962C8B-B14F-4D97-AF65-F5344CB8AC3E}">
        <p14:creationId xmlns:p14="http://schemas.microsoft.com/office/powerpoint/2010/main" val="14339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voz como herramienta principal en </a:t>
            </a:r>
            <a:r>
              <a:rPr lang="es-ES_tradnl" dirty="0" smtClean="0"/>
              <a:t>la docencia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7219" y="2057656"/>
            <a:ext cx="5087075" cy="536005"/>
          </a:xfrm>
        </p:spPr>
        <p:txBody>
          <a:bodyPr/>
          <a:lstStyle/>
          <a:p>
            <a:r>
              <a:rPr lang="es-ES_tradnl" dirty="0" smtClean="0"/>
              <a:t>OBJETIVOS PRINCIPALES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9889" y="2639228"/>
            <a:ext cx="5393100" cy="2934999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Conocer </a:t>
            </a:r>
            <a:r>
              <a:rPr lang="es-ES_tradnl" sz="2400" dirty="0"/>
              <a:t>las técnicas apropiadas para hacer un buen uso de la voz en la </a:t>
            </a:r>
            <a:r>
              <a:rPr lang="es-ES_tradnl" sz="2400" dirty="0" smtClean="0"/>
              <a:t>docencia</a:t>
            </a:r>
            <a:endParaRPr lang="es-ES_tradnl" sz="2400" dirty="0"/>
          </a:p>
          <a:p>
            <a:r>
              <a:rPr lang="es-ES_tradnl" sz="2400" dirty="0" smtClean="0"/>
              <a:t>Ser </a:t>
            </a:r>
            <a:r>
              <a:rPr lang="es-ES_tradnl" sz="2400" dirty="0"/>
              <a:t>consciente de cómo un mal empleo de la voz tiene sus consecuencias </a:t>
            </a:r>
            <a:r>
              <a:rPr lang="es-ES_tradnl" sz="2400" dirty="0" smtClean="0"/>
              <a:t>inmediatas y a medio plazo</a:t>
            </a:r>
            <a:endParaRPr lang="es-ES_tradnl" sz="2400" dirty="0"/>
          </a:p>
          <a:p>
            <a:r>
              <a:rPr lang="es-ES_tradnl" sz="2400" dirty="0" smtClean="0"/>
              <a:t>Sacar </a:t>
            </a:r>
            <a:r>
              <a:rPr lang="es-ES_tradnl" sz="2400" dirty="0"/>
              <a:t>el máximo partido a la voz, al considerarla como un importante recurso pedagógico: un docente = un </a:t>
            </a:r>
            <a:r>
              <a:rPr lang="es-ES_tradnl" sz="2400" dirty="0" smtClean="0"/>
              <a:t>comunicador</a:t>
            </a:r>
            <a:endParaRPr lang="es-ES_tradnl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23736" y="2040288"/>
            <a:ext cx="5087073" cy="553373"/>
          </a:xfrm>
        </p:spPr>
        <p:txBody>
          <a:bodyPr/>
          <a:lstStyle/>
          <a:p>
            <a:r>
              <a:rPr lang="es-ES_tradnl" dirty="0" smtClean="0"/>
              <a:t>OBJETIVOS ESPECÍFICOS</a:t>
            </a:r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70722" y="2644672"/>
            <a:ext cx="5393100" cy="2934999"/>
          </a:xfrm>
        </p:spPr>
        <p:txBody>
          <a:bodyPr>
            <a:normAutofit/>
          </a:bodyPr>
          <a:lstStyle/>
          <a:p>
            <a:r>
              <a:rPr lang="es-ES_tradnl" sz="2400" dirty="0"/>
              <a:t>Saber respirar bien durante la emisión </a:t>
            </a:r>
            <a:r>
              <a:rPr lang="es-ES_tradnl" sz="2400" dirty="0" smtClean="0"/>
              <a:t>vocal</a:t>
            </a:r>
            <a:endParaRPr lang="es-ES_tradnl" sz="2400" dirty="0"/>
          </a:p>
          <a:p>
            <a:r>
              <a:rPr lang="es-ES_tradnl" sz="2400" dirty="0" smtClean="0"/>
              <a:t>Aprender </a:t>
            </a:r>
            <a:r>
              <a:rPr lang="es-ES_tradnl" sz="2400" dirty="0"/>
              <a:t>a proyectar la voz siempre desde el </a:t>
            </a:r>
            <a:r>
              <a:rPr lang="es-ES_tradnl" sz="2400" dirty="0" smtClean="0"/>
              <a:t>diafragma</a:t>
            </a:r>
            <a:endParaRPr lang="es-ES_tradnl" sz="2400" dirty="0"/>
          </a:p>
          <a:p>
            <a:r>
              <a:rPr lang="es-ES_tradnl" sz="2400" dirty="0" smtClean="0"/>
              <a:t>Ser </a:t>
            </a:r>
            <a:r>
              <a:rPr lang="es-ES_tradnl" sz="2400" dirty="0"/>
              <a:t>consciente que la voz transmite emociones en cada momento</a:t>
            </a:r>
          </a:p>
          <a:p>
            <a:endParaRPr lang="es-ES_tradnl" sz="2400" dirty="0"/>
          </a:p>
        </p:txBody>
      </p:sp>
      <p:sp>
        <p:nvSpPr>
          <p:cNvPr id="8" name="AutoShape 2" descr="esultado de imagen de la voz en la docencia">
            <a:hlinkClick r:id="rId2" invalidUrl="https://www.google.es/imgres?imgurl=http://noticias.universia.net.co/co/images/docentes/v/vo/voz/vozc.jpg&amp;imgrefurl=http://noticias.universia.net.co/en-portada/noticia/2011/02/04/787349/docente-u-caldas-jornada-internacional-voz-cantada.html&amp;docid=8G-O_6NhDrPSQM&amp;tbnid=95E_X7lWYIYQHM:&amp;vet=10ahUKEwjBhaudqJvZAhVJPsAKHTblDH4QMwhLKA0wDQ..i&amp;w=340&amp;h=195&amp;client=firefox-b-ab&amp;bih=570&amp;biw=1366&amp;q=la voz en la docencia&amp;ved=0ahUKEwjBhaudqJvZAhVJPsAKHTblDH4QMwhLKA0wDQ&amp;iact=mrc&amp;uact=8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6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/>
          <p:cNvSpPr txBox="1">
            <a:spLocks/>
          </p:cNvSpPr>
          <p:nvPr/>
        </p:nvSpPr>
        <p:spPr>
          <a:xfrm>
            <a:off x="4857208" y="1013951"/>
            <a:ext cx="6658033" cy="53600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Char char="o"/>
            </a:pPr>
            <a:r>
              <a:rPr lang="es-ES_tradnl" dirty="0" smtClean="0"/>
              <a:t>A LA VOZ LE PERJUDICA, NO TANTO SU USO PROLONGADO NI LA FUERZA DE SU EMISIÓN, COMO UN USO INADECUADO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3" y="4301334"/>
            <a:ext cx="1552696" cy="2095500"/>
          </a:xfrm>
          <a:prstGeom prst="rect">
            <a:avLst/>
          </a:prstGeom>
        </p:spPr>
      </p:pic>
      <p:sp>
        <p:nvSpPr>
          <p:cNvPr id="11" name="Marcador de texto 2"/>
          <p:cNvSpPr txBox="1">
            <a:spLocks/>
          </p:cNvSpPr>
          <p:nvPr/>
        </p:nvSpPr>
        <p:spPr>
          <a:xfrm>
            <a:off x="614828" y="3201548"/>
            <a:ext cx="5087075" cy="53600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charset="0"/>
              <a:buChar char="o"/>
            </a:pPr>
            <a:r>
              <a:rPr lang="es-ES_tradnl" sz="2000" dirty="0"/>
              <a:t>N</a:t>
            </a:r>
            <a:r>
              <a:rPr lang="es-ES_tradnl" sz="2000" dirty="0" smtClean="0"/>
              <a:t>UESTRA VOZ HABLA DE NOSOTROS Y NUESTRO ESTADO DE ÁNIMO</a:t>
            </a:r>
          </a:p>
        </p:txBody>
      </p:sp>
      <p:pic>
        <p:nvPicPr>
          <p:cNvPr id="2052" name="Picture 4" descr="esultado de imagen de la voz en la docenc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750" y="5204799"/>
            <a:ext cx="6467454" cy="322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905573" y="2171077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 invalidUrl="https://www.google.es/imgres?imgurl=http://www.revistacompensar.com/wp-content/uploads/2018/01/5-DE-ENERO-2.jpg&amp;imgrefurl=http://www.revistacompensar.com/compensando/tu-voz-tambien-se-puede-enfermar/&amp;docid=GFOoRkF63k0uIM&amp;tbnid=exoS_P2S60J-NM:&amp;vet=12ahUKEwitxMf2rJvZAhXBWxQKHcx2AC44rAIQMyg9MD16BAgAED4..i&amp;w=800&amp;h=500&amp;client=firefox-b-ab&amp;bih=570&amp;biw=1297&amp;q=la voz en la docencia&amp;ved=2ahUKEwitxMf2rJvZAhXBWxQKHcx2AC44rAIQMyg9MD16BAgAED4&amp;iact=mrc&amp;uact=8"/>
              </a:rPr>
              <a:t>  </a:t>
            </a:r>
            <a:r>
              <a:rPr kumimoji="0" lang="es-ES_tradnl" alt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 invalidUrl="https://www.google.es/imgres?imgurl=http://www.revistacompensar.com/wp-content/uploads/2018/01/5-DE-ENERO-2.jpg&amp;imgrefurl=http://www.revistacompensar.com/compensando/tu-voz-tambien-se-puede-enfermar/&amp;docid=GFOoRkF63k0uIM&amp;tbnid=exoS_P2S60J-NM:&amp;vet=12ahUKEwitxMf2rJvZAhXBWxQKHcx2AC44rAIQMyg9MD16BAgAED4..i&amp;w=800&amp;h=500&amp;client=firefox-b-ab&amp;bih=570&amp;biw=1297&amp;q=la voz en la docencia&amp;ved=2ahUKEwitxMf2rJvZAhXBWxQKHcx2AC44rAIQMyg9MD16BAgAED4&amp;iact=mrc&amp;uact=8"/>
              </a:rPr>
              <a:t> </a:t>
            </a: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6" name="Picture 8" descr="esultado de imagen de la voz en la docencia">
            <a:hlinkClick r:id="rId7" invalidUrl="https://www.google.es/imgres?imgurl=http://www.revistacompensar.com/wp-content/uploads/2018/01/5-DE-ENERO-2.jpg&amp;imgrefurl=http://www.revistacompensar.com/compensando/tu-voz-tambien-se-puede-enfermar/&amp;docid=GFOoRkF63k0uIM&amp;tbnid=exoS_P2S60J-NM:&amp;vet=12ahUKEwitxMf2rJvZAhXBWxQKHcx2AC44rAIQMyg9MD16BAgAED4..i&amp;w=800&amp;h=500&amp;client=firefox-b-ab&amp;bih=570&amp;biw=1297&amp;q=la voz en la docencia&amp;ved=2ahUKEwitxMf2rJvZAhXBWxQKHcx2AC44rAIQMyg9MD16BAgAED4&amp;iact=mrc&amp;uact=8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73" y="897859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sultado de imagen de la voz en la docencia">
            <a:hlinkClick r:id="rId9" invalidUrl="https://www.google.es/imgres?imgurl=http://www.unidiversidad.com.ar/cache_2/cuidado-de-la-vozw_1000_848.png&amp;imgrefurl=http://www.unidiversidad.com.ar/ensenan-al-docente-como-cuidar-y-utilizar-la-voz-y-la-expresion-corporal&amp;docid=5FMFP1je5MhceM&amp;tbnid=6JJWg7MRwZLNkM:&amp;vet=12ahUKEwjO5be1q5vZAhVMaRQKHWFCBAg4ZBAzKFcwV3oECAAQWQ..i&amp;w=848&amp;h=599&amp;client=firefox-b-ab&amp;bih=570&amp;biw=1297&amp;q=la voz en la docencia&amp;ved=2ahUKEwjO5be1q5vZAhVMaRQKHWFCBAg4ZBAzKFcwV3oECAAQWQ&amp;iact=mrc&amp;uact=8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98" y="2355743"/>
            <a:ext cx="3799051" cy="26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arcador de texto 2"/>
          <p:cNvSpPr txBox="1">
            <a:spLocks/>
          </p:cNvSpPr>
          <p:nvPr/>
        </p:nvSpPr>
        <p:spPr>
          <a:xfrm>
            <a:off x="3111870" y="5315456"/>
            <a:ext cx="5087075" cy="53600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charset="0"/>
              <a:buChar char="o"/>
            </a:pPr>
            <a:r>
              <a:rPr lang="es-ES_tradnl" sz="1800" dirty="0" smtClean="0"/>
              <a:t>ES MÁS FÁCIL PREVENIR QUE REEDUCAR LA VOZ</a:t>
            </a:r>
          </a:p>
        </p:txBody>
      </p:sp>
    </p:spTree>
    <p:extLst>
      <p:ext uri="{BB962C8B-B14F-4D97-AF65-F5344CB8AC3E}">
        <p14:creationId xmlns:p14="http://schemas.microsoft.com/office/powerpoint/2010/main" val="6163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 Técnicas para un buen uso de la voz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LA RESPIRACIÓN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Torácica, diafragmática, completa (ejercicio comparativo)</a:t>
            </a:r>
          </a:p>
          <a:p>
            <a:r>
              <a:rPr lang="es-ES_tradnl" dirty="0" smtClean="0"/>
              <a:t>Ampliación pulmonar</a:t>
            </a:r>
            <a:endParaRPr lang="es-ES_tradnl" dirty="0"/>
          </a:p>
          <a:p>
            <a:r>
              <a:rPr lang="es-ES_tradnl" dirty="0" smtClean="0"/>
              <a:t>El ascensor </a:t>
            </a:r>
          </a:p>
          <a:p>
            <a:r>
              <a:rPr lang="es-ES_tradnl" dirty="0" smtClean="0"/>
              <a:t>La vela</a:t>
            </a:r>
          </a:p>
          <a:p>
            <a:r>
              <a:rPr lang="es-ES_tradnl" dirty="0" smtClean="0"/>
              <a:t>La locomotora: </a:t>
            </a:r>
            <a:r>
              <a:rPr lang="es-ES_tradnl" dirty="0" err="1" smtClean="0"/>
              <a:t>ff</a:t>
            </a:r>
            <a:r>
              <a:rPr lang="es-ES_tradnl" dirty="0" smtClean="0"/>
              <a:t>(u)/</a:t>
            </a:r>
            <a:r>
              <a:rPr lang="es-ES_tradnl" dirty="0" err="1" smtClean="0"/>
              <a:t>ssh</a:t>
            </a:r>
            <a:r>
              <a:rPr lang="es-ES_tradnl" dirty="0" smtClean="0"/>
              <a:t>(i)</a:t>
            </a:r>
          </a:p>
          <a:p>
            <a:r>
              <a:rPr lang="es-ES_tradnl" dirty="0" smtClean="0"/>
              <a:t>La olla exprés</a:t>
            </a:r>
          </a:p>
          <a:p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EL DIAFRAGMA</a:t>
            </a:r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La risa </a:t>
            </a:r>
          </a:p>
          <a:p>
            <a:r>
              <a:rPr lang="es-ES_tradnl" dirty="0" smtClean="0"/>
              <a:t>Un grito en silencio</a:t>
            </a:r>
          </a:p>
          <a:p>
            <a:r>
              <a:rPr lang="es-ES_tradnl" dirty="0" smtClean="0"/>
              <a:t>La sirena</a:t>
            </a:r>
          </a:p>
          <a:p>
            <a:r>
              <a:rPr lang="es-ES_tradnl" dirty="0" smtClean="0"/>
              <a:t>Un salto (adelante, arriba</a:t>
            </a:r>
            <a:r>
              <a:rPr lang="is-IS" dirty="0" smtClean="0"/>
              <a:t>…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Los folios</a:t>
            </a:r>
          </a:p>
          <a:p>
            <a:r>
              <a:rPr lang="es-ES_tradnl" dirty="0" smtClean="0"/>
              <a:t>Tumbados</a:t>
            </a:r>
          </a:p>
          <a:p>
            <a:r>
              <a:rPr lang="es-ES_tradnl" dirty="0" smtClean="0"/>
              <a:t>Proyectar la voz por la sala</a:t>
            </a:r>
          </a:p>
          <a:p>
            <a:r>
              <a:rPr lang="es-ES_tradnl" dirty="0" smtClean="0"/>
              <a:t>La alienación del cuerpo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68" y="3319799"/>
            <a:ext cx="2967926" cy="19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II. La voz como vehículo para dirigir las emociones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¿Qué queremos fomentar en las clases?</a:t>
            </a:r>
          </a:p>
          <a:p>
            <a:r>
              <a:rPr lang="es-ES_tradnl" sz="2400" dirty="0" smtClean="0"/>
              <a:t>Voy a hablar de</a:t>
            </a:r>
            <a:r>
              <a:rPr lang="is-IS" sz="2400" dirty="0" smtClean="0"/>
              <a:t>… </a:t>
            </a:r>
          </a:p>
        </p:txBody>
      </p:sp>
      <p:pic>
        <p:nvPicPr>
          <p:cNvPr id="7" name="Picture 2" descr="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67" y="3059133"/>
            <a:ext cx="4746862" cy="26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0"/>
          <p:cNvSpPr txBox="1">
            <a:spLocks/>
          </p:cNvSpPr>
          <p:nvPr/>
        </p:nvSpPr>
        <p:spPr>
          <a:xfrm>
            <a:off x="387459" y="2974399"/>
            <a:ext cx="11223350" cy="2886652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smtClean="0"/>
              <a:t>Seguridad                              hacer las cosas bien</a:t>
            </a:r>
          </a:p>
          <a:p>
            <a:r>
              <a:rPr lang="es-ES_tradnl" sz="2400" dirty="0" smtClean="0"/>
              <a:t>Curiosidad                            más preguntas    </a:t>
            </a:r>
          </a:p>
          <a:p>
            <a:r>
              <a:rPr lang="es-ES_tradnl" sz="2400" dirty="0" smtClean="0"/>
              <a:t>Ingenio                                  abordar los problemas </a:t>
            </a:r>
          </a:p>
          <a:p>
            <a:r>
              <a:rPr lang="es-ES_tradnl" sz="2400" dirty="0" smtClean="0"/>
              <a:t>Motivación                            interés</a:t>
            </a:r>
          </a:p>
          <a:p>
            <a:r>
              <a:rPr lang="es-ES_tradnl" sz="2400" dirty="0" smtClean="0"/>
              <a:t>Inspiración                            creatividad</a:t>
            </a:r>
            <a:endParaRPr lang="es-ES_tradnl" sz="2400" dirty="0"/>
          </a:p>
        </p:txBody>
      </p:sp>
      <p:sp>
        <p:nvSpPr>
          <p:cNvPr id="4" name="Flecha derecha 3"/>
          <p:cNvSpPr/>
          <p:nvPr/>
        </p:nvSpPr>
        <p:spPr>
          <a:xfrm>
            <a:off x="2590803" y="3016879"/>
            <a:ext cx="1658318" cy="403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Flecha derecha 4"/>
          <p:cNvSpPr/>
          <p:nvPr/>
        </p:nvSpPr>
        <p:spPr>
          <a:xfrm>
            <a:off x="2590803" y="3553763"/>
            <a:ext cx="1658318" cy="403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Flecha derecha 5"/>
          <p:cNvSpPr/>
          <p:nvPr/>
        </p:nvSpPr>
        <p:spPr>
          <a:xfrm>
            <a:off x="2590803" y="4090647"/>
            <a:ext cx="1658318" cy="403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lecha derecha 6"/>
          <p:cNvSpPr/>
          <p:nvPr/>
        </p:nvSpPr>
        <p:spPr>
          <a:xfrm>
            <a:off x="2590803" y="4588377"/>
            <a:ext cx="1658318" cy="403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lecha derecha 7"/>
          <p:cNvSpPr/>
          <p:nvPr/>
        </p:nvSpPr>
        <p:spPr>
          <a:xfrm>
            <a:off x="2590803" y="5046864"/>
            <a:ext cx="1658318" cy="403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898902" y="1338970"/>
            <a:ext cx="9159498" cy="144792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smtClean="0"/>
              <a:t>UN TONO DE VOZ PROVOCA EN LA DOCENCIA</a:t>
            </a:r>
            <a:r>
              <a:rPr lang="is-IS" sz="2400" dirty="0" smtClean="0"/>
              <a:t>…</a:t>
            </a:r>
            <a:endParaRPr lang="es-ES_tradnl" sz="2400" dirty="0"/>
          </a:p>
        </p:txBody>
      </p:sp>
      <p:pic>
        <p:nvPicPr>
          <p:cNvPr id="4102" name="Picture 6" descr="esultado de imagen de MOTIVACIÓ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01" y="2865384"/>
            <a:ext cx="4333344" cy="26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0068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1169</TotalTime>
  <Words>286</Words>
  <Application>Microsoft Macintosh PowerPoint</Application>
  <PresentationFormat>Panorámica</PresentationFormat>
  <Paragraphs>44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Apple Braille</vt:lpstr>
      <vt:lpstr>Calibri</vt:lpstr>
      <vt:lpstr>Courier New</vt:lpstr>
      <vt:lpstr>Gill Sans</vt:lpstr>
      <vt:lpstr>Gill Sans MT</vt:lpstr>
      <vt:lpstr>Wingdings 2</vt:lpstr>
      <vt:lpstr>Arial</vt:lpstr>
      <vt:lpstr>Dividendo</vt:lpstr>
      <vt:lpstr>La voz como herramienta principal en la docencia </vt:lpstr>
      <vt:lpstr>La voz como herramienta principal en la docencia</vt:lpstr>
      <vt:lpstr>Presentación de PowerPoint</vt:lpstr>
      <vt:lpstr>1. Técnicas para un buen uso de la voz</vt:lpstr>
      <vt:lpstr>II. La voz como vehículo para dirigir las emociones</vt:lpstr>
      <vt:lpstr>Presentación de PowerPoint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voz como herramienta principal en la docencia</dc:title>
  <dc:creator>albertojmusic@yahoo.es</dc:creator>
  <cp:lastModifiedBy>albertojmusic@yahoo.es</cp:lastModifiedBy>
  <cp:revision>24</cp:revision>
  <dcterms:created xsi:type="dcterms:W3CDTF">2018-02-10T10:21:15Z</dcterms:created>
  <dcterms:modified xsi:type="dcterms:W3CDTF">2018-02-12T18:49:08Z</dcterms:modified>
</cp:coreProperties>
</file>