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8613-903B-4014-A5F8-0D71871F14EF}" type="datetimeFigureOut">
              <a:rPr lang="es-ES" smtClean="0"/>
              <a:pPr/>
              <a:t>06/02/2018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4028-0575-48F1-9E07-79869E580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FF"/>
                </a:solidFill>
              </a:rPr>
              <a:t>NEUROMITO : 2 HEMISFERIOS, </a:t>
            </a:r>
            <a:br>
              <a:rPr lang="es-ES" dirty="0" smtClean="0">
                <a:solidFill>
                  <a:srgbClr val="FF00FF"/>
                </a:solidFill>
              </a:rPr>
            </a:br>
            <a:r>
              <a:rPr lang="es-ES" dirty="0" smtClean="0">
                <a:solidFill>
                  <a:srgbClr val="FF00FF"/>
                </a:solidFill>
              </a:rPr>
              <a:t>2 MENTES.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Cooper Std Black" pitchFamily="18" charset="0"/>
              </a:rPr>
              <a:t>¿ DOS ESTILOS DE APRENDIZAJE?</a:t>
            </a:r>
            <a:endParaRPr lang="es-ES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APRENDIZAJE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INTEGRAR LOS 2 HEMISFERIOS, que es como trabaja el Cerebro.</a:t>
            </a:r>
          </a:p>
          <a:p>
            <a:r>
              <a:rPr lang="es-ES" dirty="0" smtClean="0"/>
              <a:t>Desarrollar la AUTOESTIMA, CONFIANZA Y SEGURIDAD, evitar frases como </a:t>
            </a:r>
            <a:r>
              <a:rPr lang="es-ES" i="1" u="sng" dirty="0" smtClean="0"/>
              <a:t>“Esto es muy difícil” “No podré”.</a:t>
            </a:r>
          </a:p>
          <a:p>
            <a:r>
              <a:rPr lang="es-ES" dirty="0" smtClean="0"/>
              <a:t>No coartar las metas y generar miedos sino permitirles SOÑAR Y PENSAR, TRABAJAR LAS EMOCIONES…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APRENDIZAJE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tener ÉXITO en el aprendizaje y en la vida hay que EQUILIBRAR LOS 2 HEMISFERIOS.</a:t>
            </a:r>
          </a:p>
          <a:p>
            <a:r>
              <a:rPr lang="es-ES" dirty="0" smtClean="0"/>
              <a:t>PENSAR ------ SENTIR-----HACER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Pensamiento-emoción-conducta-1024x7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5" y="3234458"/>
            <a:ext cx="4752528" cy="342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ACTIVIDADES</a:t>
            </a:r>
            <a:endParaRPr lang="es-ES" dirty="0">
              <a:solidFill>
                <a:srgbClr val="FF00FF"/>
              </a:solidFill>
            </a:endParaRPr>
          </a:p>
        </p:txBody>
      </p:sp>
      <p:pic>
        <p:nvPicPr>
          <p:cNvPr id="4" name="3 Marcador de contenido" descr="ejercicios ment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572548" cy="4929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FF"/>
                </a:solidFill>
              </a:rPr>
              <a:t>HAY QUE GUIAR LA ENSEÑANZA DE LOS NIÑOS SEGÚN EL HEMISFERIO CEREBRAL PREDOMINANTE.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ooper Std Black" pitchFamily="18" charset="0"/>
              </a:rPr>
              <a:t>SI???</a:t>
            </a:r>
          </a:p>
          <a:p>
            <a:pPr>
              <a:buNone/>
            </a:pPr>
            <a:r>
              <a:rPr lang="es-ES" dirty="0" smtClean="0">
                <a:latin typeface="Cooper Std Black" pitchFamily="18" charset="0"/>
              </a:rPr>
              <a:t>NO???</a:t>
            </a:r>
            <a:endParaRPr lang="es-ES" dirty="0">
              <a:latin typeface="Cooper Std Black" pitchFamily="18" charset="0"/>
            </a:endParaRP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PENS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69894"/>
            <a:ext cx="3869286" cy="35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EL CEREBRO TIENE 2 HEMISFERIOS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INTERCONECTADOS</a:t>
            </a:r>
          </a:p>
          <a:p>
            <a:pPr marL="514350" indent="-514350">
              <a:buAutoNum type="arabicPeriod"/>
            </a:pPr>
            <a:r>
              <a:rPr lang="es-ES" dirty="0" smtClean="0"/>
              <a:t>TODAS LAS REGIONES DEL CEREBRO ESTÁN ACTIVAS EN EL APRENDIZAJE.</a:t>
            </a:r>
          </a:p>
          <a:p>
            <a:pPr marL="514350" indent="-514350">
              <a:buAutoNum type="arabicPeriod"/>
            </a:pPr>
            <a:r>
              <a:rPr lang="es-ES" dirty="0" smtClean="0"/>
              <a:t>LOS 2 HEMISFERIOS NO ESTÁN AISLADOS EL UNO DEL OTRO.</a:t>
            </a:r>
          </a:p>
          <a:p>
            <a:pPr marL="514350" indent="-514350">
              <a:buNone/>
            </a:pPr>
            <a:endParaRPr lang="es-ES" dirty="0" smtClean="0"/>
          </a:p>
        </p:txBody>
      </p:sp>
      <p:pic>
        <p:nvPicPr>
          <p:cNvPr id="4" name="3 Imagen" descr="CEREB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89040"/>
            <a:ext cx="3346127" cy="280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EL CEREBRO TIENE 2 HEMISFERIOS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s-ES" dirty="0" smtClean="0"/>
              <a:t>4. HAY UN HEMISFERIO DOMINANTE: los diestros dominan el izquierdo y los zurdos dominan el derecho.</a:t>
            </a:r>
          </a:p>
          <a:p>
            <a:pPr marL="514350" indent="-514350">
              <a:buNone/>
            </a:pPr>
            <a:r>
              <a:rPr lang="es-ES" dirty="0" smtClean="0"/>
              <a:t>5. Pero NO quiere decir que tanto los zurdos como los diestros no puedan desarrollar mejor el hemisferio no dominante (ya que ambos están conectados).</a:t>
            </a:r>
          </a:p>
          <a:p>
            <a:pPr marL="514350" indent="-514350">
              <a:buNone/>
            </a:pPr>
            <a:r>
              <a:rPr lang="es-ES" dirty="0" smtClean="0"/>
              <a:t>6. Cerebro muy desarrollado= utilizan los 2 hemisferios simultáneamente.</a:t>
            </a:r>
          </a:p>
          <a:p>
            <a:pPr marL="514350" indent="-514350">
              <a:buNone/>
            </a:pPr>
            <a:endParaRPr lang="es-E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FF"/>
                </a:solidFill>
              </a:rPr>
              <a:t>ANALISIS DE LAS FUNCIONES DE LOS HEMISFERIOS DEL CEREBRO</a:t>
            </a:r>
            <a:endParaRPr lang="es-ES" dirty="0">
              <a:solidFill>
                <a:srgbClr val="FF00FF"/>
              </a:solidFill>
            </a:endParaRPr>
          </a:p>
        </p:txBody>
      </p:sp>
      <p:pic>
        <p:nvPicPr>
          <p:cNvPr id="4" name="3 Marcador de contenido" descr="FUNCIONES DEL CEREB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62869" cy="499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FUNCIONES CONECTADAS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LENGUAJE: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No es sólo del Izquierdo.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-Lenguaje metafórico y menos usual recae en el hemisferio Derecho.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FUNCIONES CONECTADAS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CREATIVIDAD: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No es sólo del Derecho.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La creatividad depende de la capacidad de integrar la información entre ambos hemisferios.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Los zurdos (cerebros menos lateralizados) suelen ser más creativos.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FUNCIONES CONECTADAS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LÓGICA-MATEMÁTICA: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No es sólo del Izquierdo.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Se activan áreas relacionadas con el Lenguaje (“tres”): sistema verbal, sistema cuantitativo, sistema visual.</a:t>
            </a:r>
          </a:p>
          <a:p>
            <a:pPr marL="514350" indent="-514350">
              <a:buNone/>
            </a:pPr>
            <a:endParaRPr 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FF"/>
                </a:solidFill>
              </a:rPr>
              <a:t>FUNCIONES CONECTADAS</a:t>
            </a:r>
            <a:endParaRPr lang="es-ES" dirty="0">
              <a:solidFill>
                <a:srgbClr val="FF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MÚSICA: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No es sólo del Derecho.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La música activa el hemisferio Izquierdo asociada al Lenguaje.</a:t>
            </a:r>
          </a:p>
          <a:p>
            <a:pPr marL="514350" indent="-514350">
              <a:buFontTx/>
              <a:buChar char="-"/>
            </a:pPr>
            <a:r>
              <a:rPr lang="es-ES" dirty="0" smtClean="0"/>
              <a:t>No es lo mismo escuchar Música que Crear Música.</a:t>
            </a:r>
          </a:p>
          <a:p>
            <a:pPr marL="514350" indent="-514350">
              <a:buNone/>
            </a:pPr>
            <a:endParaRPr 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322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NEUROMITO : 2 HEMISFERIOS,  2 MENTES.</vt:lpstr>
      <vt:lpstr>HAY QUE GUIAR LA ENSEÑANZA DE LOS NIÑOS SEGÚN EL HEMISFERIO CEREBRAL PREDOMINANTE.</vt:lpstr>
      <vt:lpstr>EL CEREBRO TIENE 2 HEMISFERIOS</vt:lpstr>
      <vt:lpstr>EL CEREBRO TIENE 2 HEMISFERIOS</vt:lpstr>
      <vt:lpstr>ANALISIS DE LAS FUNCIONES DE LOS HEMISFERIOS DEL CEREBRO</vt:lpstr>
      <vt:lpstr>FUNCIONES CONECTADAS</vt:lpstr>
      <vt:lpstr>FUNCIONES CONECTADAS</vt:lpstr>
      <vt:lpstr>FUNCIONES CONECTADAS</vt:lpstr>
      <vt:lpstr>FUNCIONES CONECTADAS</vt:lpstr>
      <vt:lpstr>APRENDIZAJE</vt:lpstr>
      <vt:lpstr>APRENDIZAJE</vt:lpstr>
      <vt:lpstr>ACTIVIDADES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NEUROMITO : 2 HEMISFERIMOS,  2 MENTES.</dc:title>
  <dc:creator>direccion</dc:creator>
  <cp:lastModifiedBy>direccion</cp:lastModifiedBy>
  <cp:revision>16</cp:revision>
  <dcterms:created xsi:type="dcterms:W3CDTF">2018-02-01T10:26:59Z</dcterms:created>
  <dcterms:modified xsi:type="dcterms:W3CDTF">2018-02-06T08:12:52Z</dcterms:modified>
</cp:coreProperties>
</file>