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58" r:id="rId6"/>
    <p:sldId id="273" r:id="rId7"/>
    <p:sldId id="259" r:id="rId8"/>
    <p:sldId id="264" r:id="rId9"/>
    <p:sldId id="265" r:id="rId10"/>
    <p:sldId id="260" r:id="rId11"/>
    <p:sldId id="266" r:id="rId12"/>
    <p:sldId id="270" r:id="rId13"/>
    <p:sldId id="268" r:id="rId14"/>
    <p:sldId id="267" r:id="rId15"/>
    <p:sldId id="261" r:id="rId16"/>
    <p:sldId id="262" r:id="rId17"/>
    <p:sldId id="269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3E85-B231-4D4A-BA90-398AE1A8B90A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C3AA-24FB-44A9-9BC1-57E4019FBA7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www.google.es/url?sa=i&amp;rct=j&amp;q=&amp;esrc=s&amp;source=images&amp;cd=&amp;cad=rja&amp;uact=8&amp;ved=0ahUKEwj8vYr1xaLZAhXIY1AKHRHECnYQjRwIBw&amp;url=http%3A%2F%2Fwww.elmundo.es%2Fblogs%2Felmundo%2Fyomono%2F2015%2F11%2F28%2Falianzas-de-hembras-frente-a-machos.html&amp;psig=AOvVaw21dJ8diy8hseN74ABuACt3&amp;ust=151859935719336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es/url?sa=i&amp;rct=j&amp;q=&amp;esrc=s&amp;source=images&amp;cd=&amp;cad=rja&amp;uact=8&amp;ved=0ahUKEwjI1sfNxaLZAhVCYlAKHcEBBuQQjRwIBw&amp;url=http%3A%2F%2Fwww.elmundo.es%2Fblogs%2Felmundo%2Fyomono%2F2015%2F06%2F13%2Fanimales-empaticos.html&amp;psig=AOvVaw21dJ8diy8hseN74ABuACt3&amp;ust=1518599357193362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es/url?sa=i&amp;rct=j&amp;q=&amp;esrc=s&amp;source=images&amp;cd=&amp;cad=rja&amp;uact=8&amp;ved=0ahUKEwiE8K7Pz6LZAhUKQBQKHSAQCqUQjRwIBw&amp;url=https%3A%2F%2Fwww.pinterest.com.mx%2Fpin%2F347129083757042798%2F&amp;psig=AOvVaw1R-ndFIZawBTTZ_x_H25m6&amp;ust=1518601926646541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es/url?sa=i&amp;rct=j&amp;q=&amp;esrc=s&amp;source=images&amp;cd=&amp;cad=rja&amp;uact=8&amp;ved=0ahUKEwj2vfKIzqLZAhUHbhQKHayZD3IQjRwIBw&amp;url=http%3A%2F%2Fwww.allposters.es%2F-sp%2FEl-chimpance-Pop-Posters_i8465020_.htm&amp;psig=AOvVaw21dJ8diy8hseN74ABuACt3&amp;ust=1518599357193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rct=j&amp;q=&amp;esrc=s&amp;source=images&amp;cd=&amp;cad=rja&amp;uact=8&amp;ved=0ahUKEwjdm7mkz6LZAhXHsxQKHRVNDsAQjRwIBw&amp;url=https%3A%2F%2Fimagenesdivertidasdecervezapts.blogspot.com.co%2F2016%2F06%2Fmemes-de-monos-los-mas.html&amp;psig=AOvVaw1R-ndFIZawBTTZ_x_H25m6&amp;ust=1518601926646541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es/url?sa=i&amp;rct=j&amp;q=&amp;esrc=s&amp;source=images&amp;cd=&amp;cad=rja&amp;uact=8&amp;ved=0ahUKEwjV0-WVz6LZAhXLcRQKHZAqAS4QjRwIBw&amp;url=https%3A%2F%2Fwww.youtube.com%2Fwatch%3Fv%3DgsOkLwkYddc&amp;psig=AOvVaw1R-ndFIZawBTTZ_x_H25m6&amp;ust=1518601926646541" TargetMode="Externa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rct=j&amp;q=&amp;esrc=s&amp;source=images&amp;cd=&amp;cad=rja&amp;uact=8&amp;ved=0ahUKEwiq3OHuzaLZAhVGWBQKHY-5Aq0QjRwIBw&amp;url=https%3A%2F%2Fartistasoguerreras.blogspot.com%2F2010%2F04%2Fjane-goodall-1934-descubriendo-al.html&amp;psig=AOvVaw21dJ8diy8hseN74ABuACt3&amp;ust=1518599357193362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es/url?sa=i&amp;rct=j&amp;q=&amp;esrc=s&amp;source=images&amp;cd=&amp;cad=rja&amp;uact=8&amp;ved=0ahUKEwj8vYr1xaLZAhXIY1AKHRHECnYQjRwIBw&amp;url=http%3A%2F%2Fwww.elmundo.es%2Fblogs%2Felmundo%2Fyomono%2F2015%2F11%2F28%2Falianzas-de-hembras-frente-a-machos.html&amp;psig=AOvVaw21dJ8diy8hseN74ABuACt3&amp;ust=151859935719336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hyperlink" Target="http://www.google.es/url?sa=i&amp;rct=j&amp;q=&amp;esrc=s&amp;source=images&amp;cd=&amp;cad=rja&amp;uact=8&amp;ved=0ahUKEwi5m9qi0KLZAhVJvBQKHWRUDTUQjRwIBw&amp;url=http%3A%2F%2Fwww.salam-stick.com%2F472-sticker-avion.html&amp;psig=AOvVaw24xG1RVZruPG6qHLbwC7Sx&amp;ust=15186022017774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rct=j&amp;q=&amp;esrc=s&amp;source=images&amp;cd=&amp;cad=rja&amp;uact=8&amp;ved=0ahUKEwiesOb00KLZAhUBPBQKHfHsBdcQjRwIBw&amp;url=https%3A%2F%2Fwww.taringa.net%2Fposts%2Finfo%2F18600110%2FLos-desafios-economicos-de-Africa.html&amp;psig=AOvVaw1J4uWeBHbe9DpHQXyFFoXN&amp;ust=1518602334021685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es/url?sa=i&amp;rct=j&amp;q=&amp;esrc=s&amp;source=images&amp;cd=&amp;cad=rja&amp;uact=8&amp;ved=0ahUKEwjekpLE0KLZAhVBtBQKHZ2zCuIQjRwIBw&amp;url=http%3A%2F%2Fwww.abc.es%2F20120208%2Flocal-madrid%2Fabci-madyamebe-medio-africa-201202081717.html&amp;psig=AOvVaw0tuxcG-io6BgFgYGUFnum8&amp;ust=151860228795302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00B050"/>
                </a:solidFill>
                <a:latin typeface="Cooper Std Black" pitchFamily="18" charset="0"/>
              </a:rPr>
              <a:t>JANE GOODALL</a:t>
            </a:r>
            <a:endParaRPr lang="es-ES" sz="6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6" name="5 Marcador de contenido" descr="J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DESCUBRIÓ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3042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>
                <a:latin typeface="Cooper Std Black" pitchFamily="18" charset="0"/>
              </a:rPr>
              <a:t>Descubrió </a:t>
            </a:r>
            <a:r>
              <a:rPr lang="es-ES" dirty="0">
                <a:latin typeface="Cooper Std Black" pitchFamily="18" charset="0"/>
              </a:rPr>
              <a:t>que estos primates eran capaces de </a:t>
            </a:r>
            <a:r>
              <a:rPr lang="es-ES" u="sng" dirty="0">
                <a:latin typeface="Cooper Std Black" pitchFamily="18" charset="0"/>
              </a:rPr>
              <a:t>utilizar herramientas</a:t>
            </a:r>
            <a:r>
              <a:rPr lang="es-ES" dirty="0">
                <a:latin typeface="Cooper Std Black" pitchFamily="18" charset="0"/>
              </a:rPr>
              <a:t>,  </a:t>
            </a:r>
            <a:r>
              <a:rPr lang="es-ES" dirty="0" smtClean="0">
                <a:latin typeface="Cooper Std Black" pitchFamily="18" charset="0"/>
              </a:rPr>
              <a:t>y las relaciones familiares entre ellos.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2050" name="Picture 2" descr="Resultado de imagen de chimpances y uso de herramie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471" y="5089466"/>
            <a:ext cx="3153529" cy="1768534"/>
          </a:xfrm>
          <a:prstGeom prst="rect">
            <a:avLst/>
          </a:prstGeom>
          <a:noFill/>
        </p:spPr>
      </p:pic>
      <p:pic>
        <p:nvPicPr>
          <p:cNvPr id="2052" name="Picture 4" descr="Resultado de imagen de chimpances y uso de herramientas"/>
          <p:cNvPicPr>
            <a:picLocks noChangeAspect="1" noChangeArrowheads="1"/>
          </p:cNvPicPr>
          <p:nvPr/>
        </p:nvPicPr>
        <p:blipFill>
          <a:blip r:embed="rId3" cstate="print"/>
          <a:srcRect b="12179"/>
          <a:stretch>
            <a:fillRect/>
          </a:stretch>
        </p:blipFill>
        <p:spPr bwMode="auto">
          <a:xfrm>
            <a:off x="0" y="4977685"/>
            <a:ext cx="3455144" cy="1880315"/>
          </a:xfrm>
          <a:prstGeom prst="rect">
            <a:avLst/>
          </a:prstGeom>
          <a:noFill/>
        </p:spPr>
      </p:pic>
      <p:pic>
        <p:nvPicPr>
          <p:cNvPr id="2054" name="Picture 6" descr="Resultado de imagen de chimpances y uso de herramient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71433"/>
            <a:ext cx="2748558" cy="2286567"/>
          </a:xfrm>
          <a:prstGeom prst="rect">
            <a:avLst/>
          </a:prstGeom>
          <a:noFill/>
        </p:spPr>
      </p:pic>
      <p:pic>
        <p:nvPicPr>
          <p:cNvPr id="2056" name="Picture 8" descr="Resultado de imagen de chimpances y relaciones familiar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401" y="3140968"/>
            <a:ext cx="2134996" cy="1804416"/>
          </a:xfrm>
          <a:prstGeom prst="rect">
            <a:avLst/>
          </a:prstGeom>
          <a:noFill/>
        </p:spPr>
      </p:pic>
      <p:pic>
        <p:nvPicPr>
          <p:cNvPr id="2058" name="Picture 10" descr="Resultado de imagen de chimpances y relaciones familiar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086962"/>
            <a:ext cx="2470820" cy="185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CHIMPANCES TIENEN SENTIMIENTOS Y PERSONALIDAD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088231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Cooper Std Black" pitchFamily="18" charset="0"/>
              </a:rPr>
              <a:t>Notó que tenían </a:t>
            </a:r>
            <a:r>
              <a:rPr lang="es-ES" b="1" dirty="0" smtClean="0">
                <a:latin typeface="Cooper Std Black" pitchFamily="18" charset="0"/>
              </a:rPr>
              <a:t>personalidades difere</a:t>
            </a:r>
            <a:r>
              <a:rPr lang="es-ES" dirty="0" smtClean="0">
                <a:latin typeface="Cooper Std Black" pitchFamily="18" charset="0"/>
              </a:rPr>
              <a:t>ntes!!!</a:t>
            </a:r>
          </a:p>
          <a:p>
            <a:pPr>
              <a:buNone/>
            </a:pPr>
            <a:r>
              <a:rPr lang="es-ES" dirty="0">
                <a:latin typeface="Cooper Std Black" pitchFamily="18" charset="0"/>
              </a:rPr>
              <a:t> </a:t>
            </a:r>
            <a:r>
              <a:rPr lang="es-ES" dirty="0" smtClean="0">
                <a:latin typeface="Cooper Std Black" pitchFamily="18" charset="0"/>
              </a:rPr>
              <a:t> «no solamente los seres humanos tienen pensamiento y emociones como alegría y tristeza». 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23554" name="Picture 2" descr="Resultado de imagen de DIBUJOS MONOS RIEND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2399928" cy="1799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Resultado de imagen de DIBUJOS MONOS RIEND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869160"/>
            <a:ext cx="2276759" cy="1849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Resultado de imagen de DIBUJOS MONOS RIEND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6568">
            <a:off x="5267234" y="4658374"/>
            <a:ext cx="3722762" cy="1706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JUEGO DE EMOCIONES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26626" name="Picture 2" descr="Resultado de imagen de chimpances y relaciones familiar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749" t="3847" r="5142" b="9589"/>
          <a:stretch>
            <a:fillRect/>
          </a:stretch>
        </p:blipFill>
        <p:spPr bwMode="auto">
          <a:xfrm>
            <a:off x="0" y="1371031"/>
            <a:ext cx="3779912" cy="5486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Resultado de imagen de fotos monos graciosa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412776"/>
            <a:ext cx="4723481" cy="295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 descr="Resultado de imagen de fotos monos graciosa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31658" t="8426" r="27820" b="13436"/>
          <a:stretch>
            <a:fillRect/>
          </a:stretch>
        </p:blipFill>
        <p:spPr bwMode="auto">
          <a:xfrm>
            <a:off x="3779912" y="3933056"/>
            <a:ext cx="2304256" cy="29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4" name="Picture 10" descr="Resultado de imagen de fotos monos graciosa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381499"/>
            <a:ext cx="3048000" cy="2476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LOS CHIMPANCES JUEGAN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>
                <a:latin typeface="Cooper Std Black" pitchFamily="18" charset="0"/>
              </a:rPr>
              <a:t>O</a:t>
            </a:r>
            <a:r>
              <a:rPr lang="es-ES" dirty="0" smtClean="0">
                <a:latin typeface="Cooper Std Black" pitchFamily="18" charset="0"/>
              </a:rPr>
              <a:t>bservó conductas como </a:t>
            </a:r>
            <a:r>
              <a:rPr lang="es-ES" dirty="0" smtClean="0">
                <a:solidFill>
                  <a:srgbClr val="FF0000"/>
                </a:solidFill>
                <a:latin typeface="Cooper Std Black" pitchFamily="18" charset="0"/>
              </a:rPr>
              <a:t>abrazos, besos, palmadas en las espalda e incluso cosquillas </a:t>
            </a:r>
            <a:r>
              <a:rPr lang="es-ES" dirty="0" smtClean="0">
                <a:latin typeface="Cooper Std Black" pitchFamily="18" charset="0"/>
              </a:rPr>
              <a:t>que nosotros consideramos como acciones «humanas».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25602" name="Picture 2" descr="Resultado de imagen de  MONOS BE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3212976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Resultado de imagen de  MONOS COSQUILLAS"/>
          <p:cNvPicPr>
            <a:picLocks noChangeAspect="1" noChangeArrowheads="1"/>
          </p:cNvPicPr>
          <p:nvPr/>
        </p:nvPicPr>
        <p:blipFill>
          <a:blip r:embed="rId3" cstate="print"/>
          <a:srcRect l="8141" t="12714" r="6955" b="20465"/>
          <a:stretch>
            <a:fillRect/>
          </a:stretch>
        </p:blipFill>
        <p:spPr bwMode="auto">
          <a:xfrm>
            <a:off x="3563888" y="3645024"/>
            <a:ext cx="4248472" cy="2968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CADA MONO CON SU NOMBRE</a:t>
            </a:r>
            <a:endParaRPr lang="es-ES" sz="3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Cooper Std Black" pitchFamily="18" charset="0"/>
              </a:rPr>
              <a:t>En vez de numerar a los chimpancés que observaba, les daba nombres como </a:t>
            </a:r>
            <a:r>
              <a:rPr lang="es-ES" dirty="0" err="1" smtClean="0">
                <a:latin typeface="Cooper Std Black" pitchFamily="18" charset="0"/>
              </a:rPr>
              <a:t>Fifi</a:t>
            </a:r>
            <a:r>
              <a:rPr lang="es-ES" dirty="0" smtClean="0">
                <a:latin typeface="Cooper Std Black" pitchFamily="18" charset="0"/>
              </a:rPr>
              <a:t> y David…..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22530" name="Picture 2" descr="Resultado de imagen de DIBUJOS niña OBSERV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447331" cy="3497510"/>
          </a:xfrm>
          <a:prstGeom prst="rect">
            <a:avLst/>
          </a:prstGeom>
          <a:noFill/>
        </p:spPr>
      </p:pic>
      <p:pic>
        <p:nvPicPr>
          <p:cNvPr id="5" name="Picture 2" descr="Resultado de imagen de DIBUJOS GORI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65104"/>
            <a:ext cx="2619672" cy="205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oril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352928" cy="5233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sultado de imagen de DIBUJOS GORI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0618"/>
            <a:ext cx="2619672" cy="2052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LOS CHIMPANCES HABLAN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>
                <a:latin typeface="Cooper Std Black" pitchFamily="18" charset="0"/>
              </a:rPr>
              <a:t>Hacen RUIDOS diferentes según </a:t>
            </a:r>
            <a:r>
              <a:rPr lang="es-ES" dirty="0" err="1" smtClean="0">
                <a:latin typeface="Cooper Std Black" pitchFamily="18" charset="0"/>
              </a:rPr>
              <a:t>esten</a:t>
            </a:r>
            <a:r>
              <a:rPr lang="es-ES" dirty="0" smtClean="0">
                <a:latin typeface="Cooper Std Black" pitchFamily="18" charset="0"/>
              </a:rPr>
              <a:t>: </a:t>
            </a:r>
            <a:r>
              <a:rPr lang="es-ES" dirty="0" smtClean="0">
                <a:solidFill>
                  <a:srgbClr val="FF0000"/>
                </a:solidFill>
                <a:latin typeface="Cooper Std Black" pitchFamily="18" charset="0"/>
              </a:rPr>
              <a:t>contentos, miedo, llamada de atención…</a:t>
            </a:r>
            <a:endParaRPr lang="es-ES" dirty="0">
              <a:solidFill>
                <a:srgbClr val="FF0000"/>
              </a:solidFill>
              <a:latin typeface="Cooper Std Black" pitchFamily="18" charset="0"/>
            </a:endParaRPr>
          </a:p>
        </p:txBody>
      </p:sp>
      <p:pic>
        <p:nvPicPr>
          <p:cNvPr id="19458" name="Picture 2" descr="Resultado de imagen de  MONOS SE COMUNI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803849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Resultado de imagen de  MONOS SE COMUNI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374441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Resultado de imagen de chimpances y relaciones familiar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66903"/>
            <a:ext cx="2254796" cy="1691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8" descr="Resultado de imagen de chimpances y relaciones familiar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533899"/>
            <a:ext cx="3340596" cy="232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ME DIERON MUCHOS PREMIOS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6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000" dirty="0" smtClean="0">
                <a:latin typeface="Cooper Std Black" pitchFamily="18" charset="0"/>
              </a:rPr>
              <a:t>PREMIO  DE LA PAZ. Mensajera de la paz de la ONU inglesa</a:t>
            </a:r>
            <a:endParaRPr lang="es-ES" sz="2000" dirty="0">
              <a:latin typeface="Cooper Std Black" pitchFamily="18" charset="0"/>
            </a:endParaRPr>
          </a:p>
        </p:txBody>
      </p:sp>
      <p:pic>
        <p:nvPicPr>
          <p:cNvPr id="27650" name="Picture 2" descr="Resultado de imagen de DIBUJOS MEDALLA"/>
          <p:cNvPicPr>
            <a:picLocks noChangeAspect="1" noChangeArrowheads="1"/>
          </p:cNvPicPr>
          <p:nvPr/>
        </p:nvPicPr>
        <p:blipFill>
          <a:blip r:embed="rId2" cstate="print"/>
          <a:srcRect b="4828"/>
          <a:stretch>
            <a:fillRect/>
          </a:stretch>
        </p:blipFill>
        <p:spPr bwMode="auto">
          <a:xfrm>
            <a:off x="5292080" y="2132856"/>
            <a:ext cx="3101016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Resultado de imagen de Jane Goodall DIBU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312368" cy="3345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JANE GOODALL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>
                <a:latin typeface="Cooper Std Black" pitchFamily="18" charset="0"/>
              </a:rPr>
              <a:t>TENEMOS QUE CUIDAR EL PLANETA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29698" name="Picture 2" descr="Resultado de imagen de Jane Goodall DIBUJ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4850160" cy="434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LE ENCANTABAN LOS CHIMPANCES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4" name="3 Marcador de contenido" descr="CHIMP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799"/>
            <a:ext cx="6120680" cy="47945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ERA UNA EXPLORADORA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4" name="Picture 2" descr="http://www.tallon4.com/wp-content/uploads/2015/04/NP_Primates-001-4-743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028" y="1124744"/>
            <a:ext cx="4075204" cy="5616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2" name="Picture 2" descr="Resultado de imagen de DIBUJOS NIÑA PRISMAT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1"/>
            <a:ext cx="2499420" cy="4140989"/>
          </a:xfrm>
          <a:prstGeom prst="rect">
            <a:avLst/>
          </a:prstGeom>
          <a:noFill/>
        </p:spPr>
      </p:pic>
      <p:pic>
        <p:nvPicPr>
          <p:cNvPr id="20484" name="Picture 4" descr="Resultado de imagen de DIBUJOS CUADERNO DE NOT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760" y="2204864"/>
            <a:ext cx="2444240" cy="1187203"/>
          </a:xfrm>
          <a:prstGeom prst="rect">
            <a:avLst/>
          </a:prstGeom>
          <a:noFill/>
        </p:spPr>
      </p:pic>
      <p:pic>
        <p:nvPicPr>
          <p:cNvPr id="20486" name="Picture 6" descr="Resultado de imagen de DIBUJOS CANTIMPL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77072"/>
            <a:ext cx="2123728" cy="212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00B050"/>
                </a:solidFill>
                <a:latin typeface="Cooper Std Black" pitchFamily="18" charset="0"/>
              </a:rPr>
              <a:t>ME FUI A ÁFRICA</a:t>
            </a:r>
            <a:endParaRPr lang="es-ES" sz="60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28674" name="AutoShape 2" descr="Resultado de imagen de fotos VUELO A AFRIC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76" name="AutoShape 4" descr="Resultado de imagen de fotos VUELO A AFRIC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78" name="Picture 6" descr="Resultado de imagen de fotos VUELO A AFR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7284"/>
          <a:stretch>
            <a:fillRect/>
          </a:stretch>
        </p:blipFill>
        <p:spPr bwMode="auto">
          <a:xfrm>
            <a:off x="467544" y="1412776"/>
            <a:ext cx="3743325" cy="3096344"/>
          </a:xfrm>
          <a:prstGeom prst="rect">
            <a:avLst/>
          </a:prstGeom>
          <a:noFill/>
        </p:spPr>
      </p:pic>
      <p:pic>
        <p:nvPicPr>
          <p:cNvPr id="28680" name="Picture 8" descr="Resultado de imagen de fotos  AFRICA SELV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4434875" cy="249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2" name="Picture 10" descr="Resultado de imagen de fotos  AFR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772816"/>
            <a:ext cx="4232531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VIVIÓ EN LA SELVA 55 AÑOS</a:t>
            </a:r>
            <a:endParaRPr lang="es-ES" sz="3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4" name="3 Marcador de contenido" descr="MO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484784"/>
            <a:ext cx="7123951" cy="4808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B050"/>
                </a:solidFill>
                <a:latin typeface="Cooper Std Black" pitchFamily="18" charset="0"/>
              </a:rPr>
              <a:t>MI AMIGO FOTOGRAFO Y JANE COGIMOS MUCHAS FOTOS DE LOS CHIMPANCES PARA ESTUDIAR</a:t>
            </a:r>
            <a:endParaRPr lang="es-ES" sz="32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30722" name="Picture 2" descr="http://www.normaeditorial.com/interiores/INT013175605Primatesp1.jpg"/>
          <p:cNvPicPr>
            <a:picLocks noChangeAspect="1" noChangeArrowheads="1"/>
          </p:cNvPicPr>
          <p:nvPr/>
        </p:nvPicPr>
        <p:blipFill>
          <a:blip r:embed="rId2" cstate="print"/>
          <a:srcRect l="6493" t="8820" r="7792" b="10541"/>
          <a:stretch>
            <a:fillRect/>
          </a:stretch>
        </p:blipFill>
        <p:spPr bwMode="auto">
          <a:xfrm>
            <a:off x="1462154" y="1556792"/>
            <a:ext cx="519807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rabajo-sobre-jane-goodall-realizado-por-alumn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3"/>
            <a:ext cx="8496944" cy="6054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DE PEQUEÑA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pPr algn="just">
              <a:buNone/>
            </a:pPr>
            <a:r>
              <a:rPr lang="es-ES" dirty="0" smtClean="0">
                <a:latin typeface="Cooper Std Black" pitchFamily="18" charset="0"/>
              </a:rPr>
              <a:t>De niña, recibió de regalo un juguete realista de chimpancé al que su padre nombró </a:t>
            </a:r>
            <a:r>
              <a:rPr lang="es-ES" u="sng" dirty="0" err="1" smtClean="0">
                <a:solidFill>
                  <a:srgbClr val="FF0000"/>
                </a:solidFill>
                <a:latin typeface="Cooper Std Black" pitchFamily="18" charset="0"/>
              </a:rPr>
              <a:t>Jubilee</a:t>
            </a:r>
            <a:r>
              <a:rPr lang="es-ES" u="sng" dirty="0">
                <a:solidFill>
                  <a:srgbClr val="FF0000"/>
                </a:solidFill>
                <a:latin typeface="Cooper Std Black" pitchFamily="18" charset="0"/>
              </a:rPr>
              <a:t>.</a:t>
            </a:r>
            <a:r>
              <a:rPr lang="es-ES" dirty="0" smtClean="0">
                <a:latin typeface="Cooper Std Black" pitchFamily="18" charset="0"/>
              </a:rPr>
              <a:t> </a:t>
            </a:r>
          </a:p>
          <a:p>
            <a:pPr algn="just">
              <a:buNone/>
            </a:pPr>
            <a:r>
              <a:rPr lang="es-ES" dirty="0" smtClean="0">
                <a:latin typeface="Cooper Std Black" pitchFamily="18" charset="0"/>
              </a:rPr>
              <a:t>Su cariño al juguete fue el inicio de su amor a los animales.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21506" name="Picture 2" descr="Resultado de imagen de DIBUJOS GORILA PELU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295221" cy="247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Resultado de imagen de DIBUJOS ENAMOR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123515" cy="2936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SU MAMÁ….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s-ES" dirty="0" smtClean="0">
                <a:latin typeface="Cooper Std Black" pitchFamily="18" charset="0"/>
              </a:rPr>
              <a:t>Se horrorizaba con este juguete, pensando que se asustaría y le causaría pesadillas!!</a:t>
            </a:r>
            <a:endParaRPr lang="es-ES" dirty="0" smtClean="0">
              <a:latin typeface="Cooper Std Black" pitchFamily="18" charset="0"/>
            </a:endParaRPr>
          </a:p>
          <a:p>
            <a:pPr algn="just">
              <a:buNone/>
            </a:pPr>
            <a:endParaRPr lang="es-ES" dirty="0">
              <a:latin typeface="Cooper Std Black" pitchFamily="18" charset="0"/>
            </a:endParaRPr>
          </a:p>
        </p:txBody>
      </p:sp>
      <p:pic>
        <p:nvPicPr>
          <p:cNvPr id="4" name="3 Imagen" descr="-Mie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429000"/>
            <a:ext cx="5185689" cy="3180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221</Words>
  <Application>Microsoft Office PowerPoint</Application>
  <PresentationFormat>Presentación en pantalla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JANE GOODALL</vt:lpstr>
      <vt:lpstr>LE ENCANTABAN LOS CHIMPANCES</vt:lpstr>
      <vt:lpstr>ERA UNA EXPLORADORA</vt:lpstr>
      <vt:lpstr>ME FUI A ÁFRICA</vt:lpstr>
      <vt:lpstr>VIVIÓ EN LA SELVA 55 AÑOS</vt:lpstr>
      <vt:lpstr>MI AMIGO FOTOGRAFO Y JANE COGIMOS MUCHAS FOTOS DE LOS CHIMPANCES PARA ESTUDIAR</vt:lpstr>
      <vt:lpstr>Diapositiva 7</vt:lpstr>
      <vt:lpstr>DE PEQUEÑA</vt:lpstr>
      <vt:lpstr>SU MAMÁ….</vt:lpstr>
      <vt:lpstr>DESCUBRIÓ</vt:lpstr>
      <vt:lpstr>CHIMPANCES TIENEN SENTIMIENTOS Y PERSONALIDAD</vt:lpstr>
      <vt:lpstr>JUEGO DE EMOCIONES</vt:lpstr>
      <vt:lpstr>LOS CHIMPANCES JUEGAN</vt:lpstr>
      <vt:lpstr>CADA MONO CON SU NOMBRE</vt:lpstr>
      <vt:lpstr>Diapositiva 15</vt:lpstr>
      <vt:lpstr>LOS CHIMPANCES HABLAN</vt:lpstr>
      <vt:lpstr>ME DIERON MUCHOS PREMIOS</vt:lpstr>
      <vt:lpstr>JANE GOODALL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GOODALL</dc:title>
  <dc:creator>direccion</dc:creator>
  <cp:lastModifiedBy>direccion</cp:lastModifiedBy>
  <cp:revision>12</cp:revision>
  <dcterms:created xsi:type="dcterms:W3CDTF">2018-02-13T08:30:42Z</dcterms:created>
  <dcterms:modified xsi:type="dcterms:W3CDTF">2018-02-13T10:21:52Z</dcterms:modified>
</cp:coreProperties>
</file>