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7" r:id="rId5"/>
    <p:sldId id="278" r:id="rId6"/>
    <p:sldId id="276" r:id="rId7"/>
    <p:sldId id="275" r:id="rId8"/>
    <p:sldId id="279" r:id="rId9"/>
    <p:sldId id="280" r:id="rId10"/>
    <p:sldId id="281" r:id="rId11"/>
    <p:sldId id="282" r:id="rId12"/>
    <p:sldId id="263" r:id="rId13"/>
    <p:sldId id="271" r:id="rId14"/>
    <p:sldId id="258" r:id="rId15"/>
    <p:sldId id="283" r:id="rId16"/>
    <p:sldId id="284" r:id="rId17"/>
    <p:sldId id="285" r:id="rId18"/>
    <p:sldId id="286" r:id="rId19"/>
    <p:sldId id="287" r:id="rId20"/>
    <p:sldId id="288" r:id="rId21"/>
    <p:sldId id="290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3E85-B231-4D4A-BA90-398AE1A8B90A}" type="datetimeFigureOut">
              <a:rPr lang="es-ES" smtClean="0"/>
              <a:pPr/>
              <a:t>16/02/2018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C3AA-24FB-44A9-9BC1-57E4019FBA7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ib6diZiKrZAhWEyKQKHaSsBNwQjRwIBw&amp;url=https%3A%2F%2Fpandoramirabilia.wordpress.com%2F2017%2F03%2F06%2Ffeliz-cumpleanos-valentina-tereshkova%2F&amp;psig=AOvVaw2_kLDRMqCzsue4zGwC_j11&amp;ust=151885774075315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es/url?sa=i&amp;rct=j&amp;q=&amp;esrc=s&amp;source=images&amp;cd=&amp;cad=rja&amp;uact=8&amp;ved=0ahUKEwib6diZiKrZAhWEyKQKHaSsBNwQjRwIBw&amp;url=https%3A%2F%2Fpandoramirabilia.wordpress.com%2F2017%2F03%2F06%2Ffeliz-cumpleanos-valentina-tereshkova%2F&amp;psig=AOvVaw2_kLDRMqCzsue4zGwC_j11&amp;ust=151885774075315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solidFill>
                  <a:srgbClr val="00B050"/>
                </a:solidFill>
                <a:latin typeface="Cooper Std Black" pitchFamily="18" charset="0"/>
              </a:rPr>
              <a:t>VALENTINA TERESHKOVA</a:t>
            </a:r>
            <a:endParaRPr lang="es-ES" sz="40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7" name="Picture 2" descr="Tiny Pink Fangirling Rob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08906"/>
            <a:ext cx="3899396" cy="5849094"/>
          </a:xfrm>
          <a:prstGeom prst="rect">
            <a:avLst/>
          </a:prstGeom>
          <a:noFill/>
        </p:spPr>
      </p:pic>
      <p:pic>
        <p:nvPicPr>
          <p:cNvPr id="18434" name="Picture 2" descr="Resultado de imagen de COHETE ESPA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478" y="2420888"/>
            <a:ext cx="3890009" cy="390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 fontScale="77500" lnSpcReduction="20000"/>
          </a:bodyPr>
          <a:lstStyle/>
          <a:p>
            <a:r>
              <a:rPr lang="es-ES" sz="2800" dirty="0" smtClean="0">
                <a:latin typeface="Cooper Std Black" pitchFamily="18" charset="0"/>
              </a:rPr>
              <a:t>UN HOMBRE LA VIÓ DAR ESE SALTO EN LA TIERRA Y LO BIEN QUE VOLABA Y LE APLAUDIÓ Y LE PROPUSO VIAJAR AL ESPACIO…..</a:t>
            </a:r>
            <a:endParaRPr lang="es-ES" sz="2800" dirty="0">
              <a:latin typeface="Cooper Std Black" pitchFamily="18" charset="0"/>
            </a:endParaRPr>
          </a:p>
        </p:txBody>
      </p:sp>
      <p:pic>
        <p:nvPicPr>
          <p:cNvPr id="36868" name="Picture 4" descr="Resultado de imagen de NIÑA PARACAI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2609528"/>
            <a:ext cx="4248472" cy="4248472"/>
          </a:xfrm>
          <a:prstGeom prst="rect">
            <a:avLst/>
          </a:prstGeom>
          <a:noFill/>
        </p:spPr>
      </p:pic>
      <p:pic>
        <p:nvPicPr>
          <p:cNvPr id="38914" name="Picture 2" descr="Resultado de imagen de HOMBRE APLAUDIENDO"/>
          <p:cNvPicPr>
            <a:picLocks noChangeAspect="1" noChangeArrowheads="1"/>
          </p:cNvPicPr>
          <p:nvPr/>
        </p:nvPicPr>
        <p:blipFill>
          <a:blip r:embed="rId3" cstate="print"/>
          <a:srcRect b="8066"/>
          <a:stretch>
            <a:fillRect/>
          </a:stretch>
        </p:blipFill>
        <p:spPr bwMode="auto">
          <a:xfrm>
            <a:off x="0" y="3066330"/>
            <a:ext cx="4514850" cy="3791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964704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>
                <a:solidFill>
                  <a:srgbClr val="FF0066"/>
                </a:solidFill>
                <a:latin typeface="Cooper Std Black" pitchFamily="18" charset="0"/>
              </a:rPr>
              <a:t>FASCINANTE!!!!!!</a:t>
            </a:r>
          </a:p>
          <a:p>
            <a:r>
              <a:rPr lang="es-ES" sz="2800" dirty="0" smtClean="0">
                <a:solidFill>
                  <a:srgbClr val="FF0066"/>
                </a:solidFill>
                <a:latin typeface="Cooper Std Black" pitchFamily="18" charset="0"/>
              </a:rPr>
              <a:t>VIAJAR AL ESPACIO!!!!!</a:t>
            </a:r>
          </a:p>
        </p:txBody>
      </p:sp>
      <p:pic>
        <p:nvPicPr>
          <p:cNvPr id="40962" name="Picture 2" descr="Resultado de imagen de NAVE ESPACIAL EN EL  ESPACIO"/>
          <p:cNvPicPr>
            <a:picLocks noChangeAspect="1" noChangeArrowheads="1"/>
          </p:cNvPicPr>
          <p:nvPr/>
        </p:nvPicPr>
        <p:blipFill>
          <a:blip r:embed="rId2" cstate="print"/>
          <a:srcRect b="6452"/>
          <a:stretch>
            <a:fillRect/>
          </a:stretch>
        </p:blipFill>
        <p:spPr bwMode="auto">
          <a:xfrm>
            <a:off x="0" y="2109431"/>
            <a:ext cx="5076056" cy="47485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4" name="Picture 4" descr="Resultado de imagen de NIÑA ASTRONAUTA FEL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535" y="2348880"/>
            <a:ext cx="3557977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rgbClr val="00B050"/>
                </a:solidFill>
                <a:latin typeface="Cooper Std Black" pitchFamily="18" charset="0"/>
              </a:rPr>
              <a:t>NAVE ESPACIAL</a:t>
            </a:r>
            <a:endParaRPr lang="es-ES" sz="60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076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s-ES" sz="4000" dirty="0" smtClean="0">
                <a:solidFill>
                  <a:srgbClr val="FF0066"/>
                </a:solidFill>
                <a:latin typeface="Cooper Std Black" pitchFamily="18" charset="0"/>
              </a:rPr>
              <a:t>VOSTOK- 6 .</a:t>
            </a:r>
            <a:r>
              <a:rPr lang="es-ES" sz="4000" dirty="0" smtClean="0">
                <a:solidFill>
                  <a:srgbClr val="FF0066"/>
                </a:solidFill>
              </a:rPr>
              <a:t> </a:t>
            </a:r>
            <a:endParaRPr lang="es-ES" sz="4000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es-ES" sz="4000" dirty="0" smtClean="0">
              <a:latin typeface="Cooper Std Black" pitchFamily="18" charset="0"/>
            </a:endParaRPr>
          </a:p>
          <a:p>
            <a:pPr>
              <a:buNone/>
            </a:pPr>
            <a:r>
              <a:rPr lang="es-ES" sz="4000" dirty="0" err="1" smtClean="0">
                <a:latin typeface="Cooper Std Black" pitchFamily="18" charset="0"/>
              </a:rPr>
              <a:t>Tereshkova</a:t>
            </a:r>
            <a:r>
              <a:rPr lang="es-ES" sz="4000" dirty="0" smtClean="0">
                <a:latin typeface="Cooper Std Black" pitchFamily="18" charset="0"/>
              </a:rPr>
              <a:t> </a:t>
            </a:r>
            <a:r>
              <a:rPr lang="es-ES" sz="4000" dirty="0" smtClean="0">
                <a:latin typeface="Cooper Std Black" pitchFamily="18" charset="0"/>
              </a:rPr>
              <a:t>dio 48 vueltas alrededor de la Tierra durante tres días.</a:t>
            </a:r>
            <a:endParaRPr lang="es-ES" sz="4000" dirty="0">
              <a:latin typeface="Cooper Std Black" pitchFamily="18" charset="0"/>
            </a:endParaRPr>
          </a:p>
        </p:txBody>
      </p:sp>
      <p:pic>
        <p:nvPicPr>
          <p:cNvPr id="16388" name="Picture 4" descr="Resultado de imagen de COHETE ESPA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9144000" cy="34563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sz="48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15362" name="Picture 2" descr="Resultado de imagen de NIÑA ENTRENAMIENTO DIBUJ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51472"/>
            <a:ext cx="8712968" cy="55065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sz="36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14340" name="Picture 4" descr="Resultado de imagen de NIÑA SOÑ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1755"/>
            <a:ext cx="5076056" cy="397624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38" name="Picture 2" descr="Resultado de imagen de NAVE ESPACIAL EN EL  ESPA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4283968" cy="29734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 rot="20500076">
            <a:off x="539552" y="148478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66"/>
                </a:solidFill>
                <a:latin typeface="Cooper Std Black" pitchFamily="18" charset="0"/>
              </a:rPr>
              <a:t>SOÑABA</a:t>
            </a:r>
            <a:endParaRPr lang="es-ES" sz="4000" dirty="0">
              <a:solidFill>
                <a:srgbClr val="FF0066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Cooper Std Black" pitchFamily="18" charset="0"/>
              </a:rPr>
              <a:t>TENIA MUCHO MIEDO</a:t>
            </a:r>
          </a:p>
          <a:p>
            <a:r>
              <a:rPr lang="es-ES" dirty="0" smtClean="0">
                <a:latin typeface="Cooper Std Black" pitchFamily="18" charset="0"/>
              </a:rPr>
              <a:t>NO LE GUSTABAN LAS FOTOS, NI LA PRENSA ,LE DABA VERGÜENZA HABLAR EN PUBLICO. </a:t>
            </a:r>
            <a:endParaRPr lang="es-ES" dirty="0">
              <a:latin typeface="Cooper Std Black" pitchFamily="18" charset="0"/>
            </a:endParaRPr>
          </a:p>
        </p:txBody>
      </p:sp>
      <p:pic>
        <p:nvPicPr>
          <p:cNvPr id="34818" name="Picture 2" descr="Resultado de imagen de NIÑA MIE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02" y="3140968"/>
            <a:ext cx="2217878" cy="3717032"/>
          </a:xfrm>
          <a:prstGeom prst="rect">
            <a:avLst/>
          </a:prstGeom>
          <a:noFill/>
        </p:spPr>
      </p:pic>
      <p:pic>
        <p:nvPicPr>
          <p:cNvPr id="41986" name="Picture 2" descr="Resultado de imagen de  FOTOGRAFOS DIBUJ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37870"/>
            <a:ext cx="2627784" cy="3420130"/>
          </a:xfrm>
          <a:prstGeom prst="rect">
            <a:avLst/>
          </a:prstGeom>
          <a:noFill/>
        </p:spPr>
      </p:pic>
      <p:pic>
        <p:nvPicPr>
          <p:cNvPr id="6" name="Picture 2" descr="Resultado de imagen de  FOTOGRAFOS DIBUJ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437870"/>
            <a:ext cx="2627784" cy="3420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sz="36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14338" name="Picture 2" descr="Resultado de imagen de NAVE ESPACIAL EN EL  ESPA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788024" cy="332333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 rot="20500076">
            <a:off x="4760775" y="500193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66"/>
                </a:solidFill>
                <a:latin typeface="Cooper Std Black" pitchFamily="18" charset="0"/>
              </a:rPr>
              <a:t>ERES VALIENTE!!!</a:t>
            </a:r>
            <a:endParaRPr lang="es-ES" sz="4000" dirty="0">
              <a:solidFill>
                <a:srgbClr val="FF0066"/>
              </a:solidFill>
              <a:latin typeface="Cooper Std Black" pitchFamily="18" charset="0"/>
            </a:endParaRPr>
          </a:p>
        </p:txBody>
      </p:sp>
      <p:pic>
        <p:nvPicPr>
          <p:cNvPr id="43010" name="Picture 2" descr="Resultado de imagen de NIÑOS ASTRONAUTAS DIBUJ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283968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sz="36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43010" name="Picture 2" descr="Resultado de imagen de NIÑOS ASTRONAUTAS DIBUJ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283968" cy="5517232"/>
          </a:xfrm>
          <a:prstGeom prst="rect">
            <a:avLst/>
          </a:prstGeom>
          <a:noFill/>
        </p:spPr>
      </p:pic>
      <p:pic>
        <p:nvPicPr>
          <p:cNvPr id="44034" name="Picture 2" descr="Resultado de imagen de NIÑOS ASTRONAUTAS COMUNICACION DIBUJO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845918" cy="484591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403648" y="148478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66"/>
                </a:solidFill>
                <a:latin typeface="Cooper Std Black" pitchFamily="18" charset="0"/>
              </a:rPr>
              <a:t>NO TENGAS MIEDO!!!</a:t>
            </a:r>
            <a:endParaRPr lang="es-ES" sz="2400" dirty="0">
              <a:solidFill>
                <a:srgbClr val="FF0066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sz="36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03648" y="148478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66"/>
                </a:solidFill>
                <a:latin typeface="Cooper Std Black" pitchFamily="18" charset="0"/>
              </a:rPr>
              <a:t>LLEGO EL GRAN DÍA!!!!</a:t>
            </a:r>
            <a:endParaRPr lang="es-ES" sz="2400" dirty="0">
              <a:solidFill>
                <a:srgbClr val="FF0066"/>
              </a:solidFill>
              <a:latin typeface="Cooper Std Black" pitchFamily="18" charset="0"/>
            </a:endParaRPr>
          </a:p>
        </p:txBody>
      </p:sp>
      <p:pic>
        <p:nvPicPr>
          <p:cNvPr id="45058" name="Picture 2" descr="Resultado de imagen de DIBUJO DESPEGUE NAVE ESPAC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02" y="2140776"/>
            <a:ext cx="3795466" cy="471722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732240" y="1340768"/>
            <a:ext cx="20162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Cooper Std Black" pitchFamily="18" charset="0"/>
              </a:rPr>
              <a:t>9</a:t>
            </a:r>
          </a:p>
          <a:p>
            <a:r>
              <a:rPr lang="es-ES" sz="3200" dirty="0" smtClean="0">
                <a:latin typeface="Cooper Std Black" pitchFamily="18" charset="0"/>
              </a:rPr>
              <a:t>8</a:t>
            </a:r>
          </a:p>
          <a:p>
            <a:r>
              <a:rPr lang="es-ES" sz="3200" dirty="0" smtClean="0">
                <a:latin typeface="Cooper Std Black" pitchFamily="18" charset="0"/>
              </a:rPr>
              <a:t>7</a:t>
            </a:r>
          </a:p>
          <a:p>
            <a:r>
              <a:rPr lang="es-ES" sz="3200" dirty="0" smtClean="0">
                <a:latin typeface="Cooper Std Black" pitchFamily="18" charset="0"/>
              </a:rPr>
              <a:t>6</a:t>
            </a:r>
          </a:p>
          <a:p>
            <a:r>
              <a:rPr lang="es-ES" sz="3200" dirty="0" smtClean="0">
                <a:latin typeface="Cooper Std Black" pitchFamily="18" charset="0"/>
              </a:rPr>
              <a:t>5</a:t>
            </a:r>
          </a:p>
          <a:p>
            <a:r>
              <a:rPr lang="es-ES" sz="3200" dirty="0" smtClean="0">
                <a:latin typeface="Cooper Std Black" pitchFamily="18" charset="0"/>
              </a:rPr>
              <a:t>4</a:t>
            </a:r>
          </a:p>
          <a:p>
            <a:r>
              <a:rPr lang="es-ES" sz="3200" dirty="0" smtClean="0">
                <a:latin typeface="Cooper Std Black" pitchFamily="18" charset="0"/>
              </a:rPr>
              <a:t>3</a:t>
            </a:r>
          </a:p>
          <a:p>
            <a:r>
              <a:rPr lang="es-ES" sz="3200" dirty="0" smtClean="0">
                <a:latin typeface="Cooper Std Black" pitchFamily="18" charset="0"/>
              </a:rPr>
              <a:t>2</a:t>
            </a:r>
          </a:p>
          <a:p>
            <a:r>
              <a:rPr lang="es-ES" sz="3200" dirty="0" smtClean="0">
                <a:latin typeface="Cooper Std Black" pitchFamily="18" charset="0"/>
              </a:rPr>
              <a:t>1</a:t>
            </a:r>
          </a:p>
          <a:p>
            <a:r>
              <a:rPr lang="es-ES" sz="3200" dirty="0" smtClean="0">
                <a:latin typeface="Cooper Std Black" pitchFamily="18" charset="0"/>
              </a:rPr>
              <a:t>000000000000!!</a:t>
            </a:r>
            <a:r>
              <a:rPr lang="es-ES" sz="2400" dirty="0" smtClean="0"/>
              <a:t>!</a:t>
            </a:r>
            <a:endParaRPr lang="es-ES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rgbClr val="00B050"/>
                </a:solidFill>
                <a:latin typeface="Cooper Std Black" pitchFamily="18" charset="0"/>
              </a:rPr>
              <a:t>VALIENTE </a:t>
            </a:r>
            <a:r>
              <a:rPr lang="es-ES" sz="3600" dirty="0" smtClean="0">
                <a:solidFill>
                  <a:srgbClr val="00B050"/>
                </a:solidFill>
                <a:latin typeface="Cooper Std Black" pitchFamily="18" charset="0"/>
              </a:rPr>
              <a:t>VALENTINA Y SU AMIGO</a:t>
            </a:r>
            <a:endParaRPr lang="es-ES" sz="36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43010" name="Picture 2" descr="Resultado de imagen de NIÑOS ASTRONAUTAS DIBUJ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484784"/>
            <a:ext cx="7519629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1º MUJER EN VIAJAR AL ESPACIO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6" name="5 Marcador de contenido" descr="astronauta poe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07" t="8587" r="1826" b="8681"/>
          <a:stretch>
            <a:fillRect/>
          </a:stretch>
        </p:blipFill>
        <p:spPr>
          <a:xfrm>
            <a:off x="539552" y="1556791"/>
            <a:ext cx="7560840" cy="4794679"/>
          </a:xfrm>
        </p:spPr>
      </p:pic>
      <p:sp>
        <p:nvSpPr>
          <p:cNvPr id="7" name="6 Rectángulo"/>
          <p:cNvSpPr/>
          <p:nvPr/>
        </p:nvSpPr>
        <p:spPr>
          <a:xfrm>
            <a:off x="2555776" y="5589240"/>
            <a:ext cx="864096" cy="288032"/>
          </a:xfrm>
          <a:prstGeom prst="rect">
            <a:avLst/>
          </a:prstGeom>
          <a:solidFill>
            <a:schemeClr val="tx1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rgbClr val="00B050"/>
                </a:solidFill>
                <a:latin typeface="Cooper Std Black" pitchFamily="18" charset="0"/>
              </a:rPr>
              <a:t>1º MENSAJE DESDE EL ESPACIO</a:t>
            </a:r>
            <a:endParaRPr lang="es-ES" sz="36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43010" name="Picture 2" descr="Resultado de imagen de NIÑOS ASTRONAUTAS DIBUJ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0836"/>
            <a:ext cx="5076056" cy="5757164"/>
          </a:xfrm>
          <a:prstGeom prst="rect">
            <a:avLst/>
          </a:prstGeom>
          <a:noFill/>
        </p:spPr>
      </p:pic>
      <p:pic>
        <p:nvPicPr>
          <p:cNvPr id="46082" name="Picture 2" descr="Resultado de imagen de NIÑOS ASTRONAUTAS COMUNICACION CON LA TIERRA DIBUJ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848099"/>
            <a:ext cx="2857500" cy="300990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131840" y="1484784"/>
            <a:ext cx="601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ooper Std Black" pitchFamily="18" charset="0"/>
              </a:rPr>
              <a:t>“Aquí Gaviota, aquí Gaviota. Veo en el horizonte una raya azul: es la </a:t>
            </a:r>
            <a:r>
              <a:rPr lang="es-ES" i="1" dirty="0" smtClean="0">
                <a:latin typeface="Cooper Std Black" pitchFamily="18" charset="0"/>
              </a:rPr>
              <a:t>Tierra</a:t>
            </a:r>
            <a:r>
              <a:rPr lang="es-ES" dirty="0" smtClean="0">
                <a:latin typeface="Cooper Std Black" pitchFamily="18" charset="0"/>
              </a:rPr>
              <a:t>. ¡Qué hermosa! Todo marcha espléndidamente”</a:t>
            </a:r>
            <a:endParaRPr lang="es-ES" dirty="0"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solidFill>
                  <a:srgbClr val="00B050"/>
                </a:solidFill>
                <a:latin typeface="Cooper Std Black" pitchFamily="18" charset="0"/>
              </a:rPr>
              <a:t>VALIENTE VALENTINA TERESHKOVA</a:t>
            </a:r>
            <a:endParaRPr lang="es-ES" sz="4000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pic>
        <p:nvPicPr>
          <p:cNvPr id="7" name="Picture 2" descr="Tiny Pink Fangirling Rob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57401"/>
            <a:ext cx="3600400" cy="5400599"/>
          </a:xfrm>
          <a:prstGeom prst="rect">
            <a:avLst/>
          </a:prstGeom>
          <a:noFill/>
        </p:spPr>
      </p:pic>
      <p:pic>
        <p:nvPicPr>
          <p:cNvPr id="18434" name="Picture 2" descr="Resultado de imagen de COHETE ESPAC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478" y="2420888"/>
            <a:ext cx="3890009" cy="3900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VALENTINA TERESHKOVA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es-ES" dirty="0" smtClean="0">
                <a:latin typeface="Cooper Std Black" pitchFamily="18" charset="0"/>
              </a:rPr>
              <a:t>NACIO EN RUSIA</a:t>
            </a:r>
          </a:p>
          <a:p>
            <a:r>
              <a:rPr lang="es-ES" dirty="0" smtClean="0">
                <a:latin typeface="Cooper Std Black" pitchFamily="18" charset="0"/>
              </a:rPr>
              <a:t>DESDE JOVEN LE GUSTABA LOS PARACAIDAS Y VOLAR.</a:t>
            </a:r>
            <a:endParaRPr lang="es-ES" dirty="0">
              <a:latin typeface="Cooper Std Black" pitchFamily="18" charset="0"/>
            </a:endParaRPr>
          </a:p>
        </p:txBody>
      </p:sp>
      <p:pic>
        <p:nvPicPr>
          <p:cNvPr id="31746" name="Picture 2" descr="Resultado de imagen de PARACAI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852936"/>
            <a:ext cx="2075723" cy="15567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Resultado de imagen de valentina tereshkova para niño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284984"/>
            <a:ext cx="6356525" cy="35730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 rot="1462259">
            <a:off x="6347428" y="5127184"/>
            <a:ext cx="2782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0066"/>
                </a:solidFill>
                <a:latin typeface="Cooper Std Black" pitchFamily="18" charset="0"/>
              </a:rPr>
              <a:t>VALIENTE VALENTINA!</a:t>
            </a:r>
            <a:endParaRPr lang="es-ES" sz="2800" dirty="0">
              <a:solidFill>
                <a:srgbClr val="FF0066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VALIENTE VALENTINA </a:t>
            </a:r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TERESHKOVA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es-ES" dirty="0" smtClean="0">
                <a:latin typeface="Cooper Std Black" pitchFamily="18" charset="0"/>
              </a:rPr>
              <a:t>TENIA MUCHO MIEDO</a:t>
            </a:r>
          </a:p>
          <a:p>
            <a:r>
              <a:rPr lang="es-ES" dirty="0" smtClean="0">
                <a:latin typeface="Cooper Std Black" pitchFamily="18" charset="0"/>
              </a:rPr>
              <a:t>NUNCA LO DIJO A NADIE POR VERGÜENZA.</a:t>
            </a:r>
            <a:endParaRPr lang="es-ES" dirty="0">
              <a:latin typeface="Cooper Std Black" pitchFamily="18" charset="0"/>
            </a:endParaRPr>
          </a:p>
        </p:txBody>
      </p:sp>
      <p:pic>
        <p:nvPicPr>
          <p:cNvPr id="34818" name="Picture 2" descr="Resultado de imagen de NIÑA MIE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25552"/>
            <a:ext cx="240608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>
                <a:latin typeface="Cooper Std Black" pitchFamily="18" charset="0"/>
              </a:rPr>
              <a:t>ERA TÍMIDA POR ESO HABLABA BAJITO.</a:t>
            </a:r>
          </a:p>
          <a:p>
            <a:r>
              <a:rPr lang="es-ES" dirty="0" smtClean="0">
                <a:latin typeface="Cooper Std Black" pitchFamily="18" charset="0"/>
              </a:rPr>
              <a:t>SÓLO MIRANDO AL CIELO SE SENTÍA SEGURA.</a:t>
            </a:r>
          </a:p>
          <a:p>
            <a:r>
              <a:rPr lang="es-ES" dirty="0" smtClean="0">
                <a:latin typeface="Cooper Std Black" pitchFamily="18" charset="0"/>
              </a:rPr>
              <a:t>Miraba los pájaros y se imaginaba que era uno de ellos.</a:t>
            </a:r>
            <a:endParaRPr lang="es-ES" dirty="0">
              <a:latin typeface="Cooper Std Black" pitchFamily="18" charset="0"/>
            </a:endParaRPr>
          </a:p>
        </p:txBody>
      </p:sp>
      <p:pic>
        <p:nvPicPr>
          <p:cNvPr id="35842" name="Picture 2" descr="Resultado de imagen de NIÑA mirando los paraj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7920880" cy="42930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VALENTINA TERESHKOVA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fontScale="92500" lnSpcReduction="10000"/>
          </a:bodyPr>
          <a:lstStyle/>
          <a:p>
            <a:r>
              <a:rPr lang="es-ES" sz="3600" dirty="0" smtClean="0">
                <a:latin typeface="Cooper Std Black" pitchFamily="18" charset="0"/>
              </a:rPr>
              <a:t>Por eso la conocían como </a:t>
            </a:r>
            <a:r>
              <a:rPr lang="es-ES" sz="3600" i="1" dirty="0" err="1" smtClean="0">
                <a:latin typeface="Cooper Std Black" pitchFamily="18" charset="0"/>
              </a:rPr>
              <a:t>chaika</a:t>
            </a:r>
            <a:r>
              <a:rPr lang="es-ES" sz="3600" dirty="0" smtClean="0">
                <a:latin typeface="Cooper Std Black" pitchFamily="18" charset="0"/>
              </a:rPr>
              <a:t>, que significa “gaviota</a:t>
            </a:r>
            <a:r>
              <a:rPr lang="es-ES" sz="3600" dirty="0" smtClean="0">
                <a:latin typeface="Cooper Std Black" pitchFamily="18" charset="0"/>
              </a:rPr>
              <a:t>” en Ruso.</a:t>
            </a:r>
            <a:endParaRPr lang="es-ES" sz="3600" dirty="0">
              <a:latin typeface="Cooper Std Black" pitchFamily="18" charset="0"/>
            </a:endParaRPr>
          </a:p>
        </p:txBody>
      </p:sp>
      <p:pic>
        <p:nvPicPr>
          <p:cNvPr id="32770" name="Picture 2" descr="Resultado de imagen de VALENTINA TERESHKOVA Y GAVI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94680"/>
            <a:ext cx="6366780" cy="3963320"/>
          </a:xfrm>
          <a:prstGeom prst="flowChartProcess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259632" y="2924944"/>
            <a:ext cx="1080120" cy="5040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dirty="0">
              <a:solidFill>
                <a:srgbClr val="00B050"/>
              </a:solidFill>
              <a:latin typeface="Cooper Std Black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252736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>
                <a:latin typeface="Cooper Std Black" pitchFamily="18" charset="0"/>
              </a:rPr>
              <a:t>Un día empezó su ENTRENAMIENTO MUY DURO.</a:t>
            </a:r>
          </a:p>
          <a:p>
            <a:r>
              <a:rPr lang="es-ES" dirty="0" smtClean="0">
                <a:latin typeface="Cooper Std Black" pitchFamily="18" charset="0"/>
              </a:rPr>
              <a:t>Y ENGAÑÓ A SU MADRE PARA PODER HACER EL VIAJE.</a:t>
            </a:r>
          </a:p>
          <a:p>
            <a:r>
              <a:rPr lang="es-ES" dirty="0" smtClean="0">
                <a:latin typeface="Cooper Std Black" pitchFamily="18" charset="0"/>
              </a:rPr>
              <a:t>SE MONTÓ EN SU AVIONETA… ABRIÓ LA PUERTA Y ALLÁ VOYYYYYYYYYY!!</a:t>
            </a:r>
          </a:p>
          <a:p>
            <a:endParaRPr lang="es-ES" dirty="0">
              <a:latin typeface="Cooper Std Black" pitchFamily="18" charset="0"/>
            </a:endParaRPr>
          </a:p>
        </p:txBody>
      </p:sp>
      <p:pic>
        <p:nvPicPr>
          <p:cNvPr id="33794" name="Picture 2" descr="Resultado de imagen de NIÑA AVIONETA V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0602"/>
            <a:ext cx="5976664" cy="42273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 smtClean="0">
                <a:latin typeface="Cooper Std Black" pitchFamily="18" charset="0"/>
              </a:rPr>
              <a:t>40 SEGUNDOS DE CAIDA..</a:t>
            </a:r>
          </a:p>
          <a:p>
            <a:r>
              <a:rPr lang="es-ES" sz="2800" dirty="0" smtClean="0">
                <a:latin typeface="Cooper Std Black" pitchFamily="18" charset="0"/>
              </a:rPr>
              <a:t>ERA LIBRE COMO UNA GAVIOTA!!!!</a:t>
            </a:r>
            <a:endParaRPr lang="es-ES" sz="2800" dirty="0">
              <a:latin typeface="Cooper Std Black" pitchFamily="18" charset="0"/>
            </a:endParaRPr>
          </a:p>
        </p:txBody>
      </p:sp>
      <p:pic>
        <p:nvPicPr>
          <p:cNvPr id="4" name="Picture 4" descr="Resultado de imagen de valentina tereshkova para niño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466656"/>
            <a:ext cx="9144001" cy="439134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Cooper Std Black" pitchFamily="18" charset="0"/>
              </a:rPr>
              <a:t>VALIENTE VALENTINA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Cooper Std Black" pitchFamily="18" charset="0"/>
              </a:rPr>
              <a:t>ABRIÓ SUS PIERNAS Y CON FUERZA DIO UN SALTO AL TOCAR TIERRA!!!!</a:t>
            </a:r>
            <a:endParaRPr lang="es-ES" sz="2800" dirty="0">
              <a:latin typeface="Cooper Std Black" pitchFamily="18" charset="0"/>
            </a:endParaRPr>
          </a:p>
        </p:txBody>
      </p:sp>
      <p:pic>
        <p:nvPicPr>
          <p:cNvPr id="36868" name="Picture 4" descr="Resultado de imagen de NIÑA PARACAI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295</Words>
  <Application>Microsoft Office PowerPoint</Application>
  <PresentationFormat>Presentación en pantalla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VALENTINA TERESHKOVA</vt:lpstr>
      <vt:lpstr>1º MUJER EN VIAJAR AL ESPACIO</vt:lpstr>
      <vt:lpstr>VALENTINA TERESHKOVA</vt:lpstr>
      <vt:lpstr>VALIENTE VALENTINA TERESHKOVA</vt:lpstr>
      <vt:lpstr>VALIENTE VALENTINA</vt:lpstr>
      <vt:lpstr>VALENTINA TERESHKOVA</vt:lpstr>
      <vt:lpstr>VALIENTE VALENTINA</vt:lpstr>
      <vt:lpstr>VALIENTE VALENTINA</vt:lpstr>
      <vt:lpstr>VALIENTE VALENTINA</vt:lpstr>
      <vt:lpstr>VALIENTE VALENTINA</vt:lpstr>
      <vt:lpstr>VALIENTE VALENTINA</vt:lpstr>
      <vt:lpstr>NAVE ESPACIAL</vt:lpstr>
      <vt:lpstr>VALIENTE VALENTINA</vt:lpstr>
      <vt:lpstr>VALIENTE VALENTINA</vt:lpstr>
      <vt:lpstr>VALIENTE VALENTINA</vt:lpstr>
      <vt:lpstr>VALIENTE VALENTINA</vt:lpstr>
      <vt:lpstr>VALIENTE VALENTINA</vt:lpstr>
      <vt:lpstr>VALIENTE VALENTINA</vt:lpstr>
      <vt:lpstr>VALIENTE VALENTINA Y SU AMIGO</vt:lpstr>
      <vt:lpstr>1º MENSAJE DESDE EL ESPACIO</vt:lpstr>
      <vt:lpstr>VALIENTE VALENTINA TERESHKOVA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GOODALL</dc:title>
  <dc:creator>direccion</dc:creator>
  <cp:lastModifiedBy>direccion</cp:lastModifiedBy>
  <cp:revision>27</cp:revision>
  <dcterms:created xsi:type="dcterms:W3CDTF">2018-02-13T08:30:42Z</dcterms:created>
  <dcterms:modified xsi:type="dcterms:W3CDTF">2018-02-16T11:06:15Z</dcterms:modified>
</cp:coreProperties>
</file>