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13" r:id="rId3"/>
    <p:sldId id="316" r:id="rId4"/>
    <p:sldId id="259" r:id="rId5"/>
    <p:sldId id="261" r:id="rId6"/>
    <p:sldId id="270" r:id="rId7"/>
    <p:sldId id="265" r:id="rId8"/>
    <p:sldId id="295" r:id="rId9"/>
    <p:sldId id="294" r:id="rId10"/>
    <p:sldId id="300" r:id="rId11"/>
    <p:sldId id="301" r:id="rId12"/>
    <p:sldId id="362" r:id="rId13"/>
    <p:sldId id="356" r:id="rId14"/>
  </p:sldIdLst>
  <p:sldSz cx="9144000" cy="6858000" type="screen4x3"/>
  <p:notesSz cx="6877050" cy="93170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7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FE6E1-18D5-4E24-BD86-E5CF3866F59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A161919-ACDC-4B92-92D8-586D2C2DB964}">
      <dgm:prSet phldrT="[Texto]" custT="1"/>
      <dgm:spPr/>
      <dgm:t>
        <a:bodyPr/>
        <a:lstStyle/>
        <a:p>
          <a:pPr marL="0" algn="ctr" defTabSz="914400" rtl="0" eaLnBrk="1" latinLnBrk="0" hangingPunct="1"/>
          <a:r>
            <a:rPr lang="es-ES" sz="2800" kern="1200" dirty="0" smtClean="0">
              <a:solidFill>
                <a:schemeClr val="bg1"/>
              </a:solidFill>
              <a:latin typeface="Sketch Nice" panose="03050504000000020004" pitchFamily="66" charset="0"/>
              <a:ea typeface="+mn-ea"/>
              <a:cs typeface="+mn-cs"/>
            </a:rPr>
            <a:t>Competencias clave</a:t>
          </a:r>
          <a:endParaRPr lang="es-ES" sz="2800" kern="1200" dirty="0">
            <a:solidFill>
              <a:schemeClr val="bg1"/>
            </a:solidFill>
            <a:latin typeface="Sketch Nice" panose="03050504000000020004" pitchFamily="66" charset="0"/>
            <a:ea typeface="+mn-ea"/>
            <a:cs typeface="+mn-cs"/>
          </a:endParaRPr>
        </a:p>
      </dgm:t>
    </dgm:pt>
    <dgm:pt modelId="{47EAC008-329E-4623-86AA-1000BB97FC4C}" type="parTrans" cxnId="{0C7A12D2-9FA3-4E37-AF98-3F3120870213}">
      <dgm:prSet/>
      <dgm:spPr/>
      <dgm:t>
        <a:bodyPr/>
        <a:lstStyle/>
        <a:p>
          <a:endParaRPr lang="es-ES"/>
        </a:p>
      </dgm:t>
    </dgm:pt>
    <dgm:pt modelId="{077E225B-E1F5-434B-B1EE-6A8B63014389}" type="sibTrans" cxnId="{0C7A12D2-9FA3-4E37-AF98-3F3120870213}">
      <dgm:prSet/>
      <dgm:spPr/>
      <dgm:t>
        <a:bodyPr/>
        <a:lstStyle/>
        <a:p>
          <a:endParaRPr lang="es-ES"/>
        </a:p>
      </dgm:t>
    </dgm:pt>
    <dgm:pt modelId="{DCA29143-9D30-4050-ABC2-4EE92003D100}">
      <dgm:prSet phldrT="[Texto]" custT="1"/>
      <dgm:spPr/>
      <dgm:t>
        <a:bodyPr/>
        <a:lstStyle/>
        <a:p>
          <a:r>
            <a:rPr lang="es-ES" sz="2800" kern="1200" dirty="0" smtClean="0">
              <a:solidFill>
                <a:schemeClr val="bg1"/>
              </a:solidFill>
              <a:latin typeface="Sketch Nice" panose="03050504000000020004" pitchFamily="66" charset="0"/>
              <a:ea typeface="+mn-ea"/>
              <a:cs typeface="+mn-cs"/>
            </a:rPr>
            <a:t>Referentes claves</a:t>
          </a:r>
          <a:endParaRPr lang="es-ES" sz="2800" kern="1200" dirty="0">
            <a:solidFill>
              <a:schemeClr val="bg1"/>
            </a:solidFill>
            <a:latin typeface="Sketch Nice" panose="03050504000000020004" pitchFamily="66" charset="0"/>
            <a:ea typeface="+mn-ea"/>
            <a:cs typeface="+mn-cs"/>
          </a:endParaRPr>
        </a:p>
      </dgm:t>
    </dgm:pt>
    <dgm:pt modelId="{ED5566EB-722A-4A04-A860-0B54198BFB29}" type="parTrans" cxnId="{3A7D9BD9-BF5E-4CFD-BF13-CBFF0FA3D64B}">
      <dgm:prSet/>
      <dgm:spPr/>
      <dgm:t>
        <a:bodyPr/>
        <a:lstStyle/>
        <a:p>
          <a:endParaRPr lang="es-ES"/>
        </a:p>
      </dgm:t>
    </dgm:pt>
    <dgm:pt modelId="{D6CF7CE9-AD65-497A-8C09-9369C467A846}" type="sibTrans" cxnId="{3A7D9BD9-BF5E-4CFD-BF13-CBFF0FA3D64B}">
      <dgm:prSet/>
      <dgm:spPr/>
      <dgm:t>
        <a:bodyPr/>
        <a:lstStyle/>
        <a:p>
          <a:endParaRPr lang="es-ES"/>
        </a:p>
      </dgm:t>
    </dgm:pt>
    <dgm:pt modelId="{B3CA85EF-141A-4470-A74B-859437D9BF2A}">
      <dgm:prSet phldrT="[Texto]" custT="1"/>
      <dgm:spPr/>
      <dgm:t>
        <a:bodyPr/>
        <a:lstStyle/>
        <a:p>
          <a:r>
            <a:rPr lang="es-ES" sz="2800" kern="1200" dirty="0" smtClean="0">
              <a:solidFill>
                <a:schemeClr val="bg1"/>
              </a:solidFill>
              <a:latin typeface="Sketch Nice" panose="03050504000000020004" pitchFamily="66" charset="0"/>
              <a:ea typeface="+mn-ea"/>
              <a:cs typeface="+mn-cs"/>
            </a:rPr>
            <a:t>Evaluación del desempeño</a:t>
          </a:r>
          <a:endParaRPr lang="es-ES" sz="2800" kern="1200" dirty="0">
            <a:solidFill>
              <a:schemeClr val="bg1"/>
            </a:solidFill>
            <a:latin typeface="Sketch Nice" panose="03050504000000020004" pitchFamily="66" charset="0"/>
            <a:ea typeface="+mn-ea"/>
            <a:cs typeface="+mn-cs"/>
          </a:endParaRPr>
        </a:p>
      </dgm:t>
    </dgm:pt>
    <dgm:pt modelId="{5FB766EF-4D58-4118-AFB5-73395558E2EB}" type="parTrans" cxnId="{D3882949-4725-494B-94FB-E145230D5BDA}">
      <dgm:prSet/>
      <dgm:spPr/>
      <dgm:t>
        <a:bodyPr/>
        <a:lstStyle/>
        <a:p>
          <a:endParaRPr lang="es-ES"/>
        </a:p>
      </dgm:t>
    </dgm:pt>
    <dgm:pt modelId="{827A04CC-7E49-4686-A2A1-A2D25EF56005}" type="sibTrans" cxnId="{D3882949-4725-494B-94FB-E145230D5BDA}">
      <dgm:prSet/>
      <dgm:spPr/>
      <dgm:t>
        <a:bodyPr/>
        <a:lstStyle/>
        <a:p>
          <a:endParaRPr lang="es-ES"/>
        </a:p>
      </dgm:t>
    </dgm:pt>
    <dgm:pt modelId="{26908A6C-1F7D-4F31-839D-4B51C73F3EA1}">
      <dgm:prSet phldrT="[Texto]" custT="1"/>
      <dgm:spPr/>
      <dgm:t>
        <a:bodyPr/>
        <a:lstStyle/>
        <a:p>
          <a:r>
            <a:rPr lang="es-ES" sz="2800" kern="1200" dirty="0" smtClean="0">
              <a:solidFill>
                <a:schemeClr val="bg1"/>
              </a:solidFill>
              <a:latin typeface="Sketch Nice" panose="03050504000000020004" pitchFamily="66" charset="0"/>
              <a:ea typeface="+mn-ea"/>
              <a:cs typeface="+mn-cs"/>
            </a:rPr>
            <a:t>Técnicas e instrumentos</a:t>
          </a:r>
          <a:endParaRPr lang="es-ES" sz="2800" kern="1200" dirty="0">
            <a:solidFill>
              <a:schemeClr val="bg1"/>
            </a:solidFill>
            <a:latin typeface="Sketch Nice" panose="03050504000000020004" pitchFamily="66" charset="0"/>
            <a:ea typeface="+mn-ea"/>
            <a:cs typeface="+mn-cs"/>
          </a:endParaRPr>
        </a:p>
      </dgm:t>
    </dgm:pt>
    <dgm:pt modelId="{6C6EC883-0C51-47AF-AE64-57AC9F73C909}" type="parTrans" cxnId="{DAB71816-48DF-4943-ABBD-B21B7EC06A8A}">
      <dgm:prSet/>
      <dgm:spPr/>
      <dgm:t>
        <a:bodyPr/>
        <a:lstStyle/>
        <a:p>
          <a:endParaRPr lang="es-ES"/>
        </a:p>
      </dgm:t>
    </dgm:pt>
    <dgm:pt modelId="{40116ECC-18F2-4A15-8D7F-7AD1DD33B3AE}" type="sibTrans" cxnId="{DAB71816-48DF-4943-ABBD-B21B7EC06A8A}">
      <dgm:prSet/>
      <dgm:spPr/>
      <dgm:t>
        <a:bodyPr/>
        <a:lstStyle/>
        <a:p>
          <a:endParaRPr lang="es-ES"/>
        </a:p>
      </dgm:t>
    </dgm:pt>
    <dgm:pt modelId="{624E590A-2A3D-4F27-B185-B4D5F1358E33}" type="pres">
      <dgm:prSet presAssocID="{358FE6E1-18D5-4E24-BD86-E5CF3866F5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66B112-DCD1-43ED-BA2F-211C1FBA74FF}" type="pres">
      <dgm:prSet presAssocID="{0A161919-ACDC-4B92-92D8-586D2C2DB9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647E69-EC4D-485E-B1ED-9EAFAC69DAA8}" type="pres">
      <dgm:prSet presAssocID="{077E225B-E1F5-434B-B1EE-6A8B63014389}" presName="sibTrans" presStyleCnt="0"/>
      <dgm:spPr/>
    </dgm:pt>
    <dgm:pt modelId="{59D1A968-6FBC-4AC1-AD70-5C6821AEAF07}" type="pres">
      <dgm:prSet presAssocID="{DCA29143-9D30-4050-ABC2-4EE92003D1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99329A-E8C9-4A5E-B711-00203422B4B2}" type="pres">
      <dgm:prSet presAssocID="{D6CF7CE9-AD65-497A-8C09-9369C467A846}" presName="sibTrans" presStyleCnt="0"/>
      <dgm:spPr/>
    </dgm:pt>
    <dgm:pt modelId="{D996734C-E62E-4B3F-BFB5-D9358ACD4C03}" type="pres">
      <dgm:prSet presAssocID="{B3CA85EF-141A-4470-A74B-859437D9BF2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E8810E-B834-4028-A186-B3000346947C}" type="pres">
      <dgm:prSet presAssocID="{827A04CC-7E49-4686-A2A1-A2D25EF56005}" presName="sibTrans" presStyleCnt="0"/>
      <dgm:spPr/>
    </dgm:pt>
    <dgm:pt modelId="{CD3F7395-B669-4E3D-87FD-BBF8E7140D41}" type="pres">
      <dgm:prSet presAssocID="{26908A6C-1F7D-4F31-839D-4B51C73F3E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7A12D2-9FA3-4E37-AF98-3F3120870213}" srcId="{358FE6E1-18D5-4E24-BD86-E5CF3866F594}" destId="{0A161919-ACDC-4B92-92D8-586D2C2DB964}" srcOrd="0" destOrd="0" parTransId="{47EAC008-329E-4623-86AA-1000BB97FC4C}" sibTransId="{077E225B-E1F5-434B-B1EE-6A8B63014389}"/>
    <dgm:cxn modelId="{D3882949-4725-494B-94FB-E145230D5BDA}" srcId="{358FE6E1-18D5-4E24-BD86-E5CF3866F594}" destId="{B3CA85EF-141A-4470-A74B-859437D9BF2A}" srcOrd="2" destOrd="0" parTransId="{5FB766EF-4D58-4118-AFB5-73395558E2EB}" sibTransId="{827A04CC-7E49-4686-A2A1-A2D25EF56005}"/>
    <dgm:cxn modelId="{2178612A-B7E2-488B-8A56-56FF291AA2A1}" type="presOf" srcId="{B3CA85EF-141A-4470-A74B-859437D9BF2A}" destId="{D996734C-E62E-4B3F-BFB5-D9358ACD4C03}" srcOrd="0" destOrd="0" presId="urn:microsoft.com/office/officeart/2005/8/layout/default"/>
    <dgm:cxn modelId="{C3F0097C-AAE8-4BB2-99F2-BAAD49FE8670}" type="presOf" srcId="{358FE6E1-18D5-4E24-BD86-E5CF3866F594}" destId="{624E590A-2A3D-4F27-B185-B4D5F1358E33}" srcOrd="0" destOrd="0" presId="urn:microsoft.com/office/officeart/2005/8/layout/default"/>
    <dgm:cxn modelId="{3A7D9BD9-BF5E-4CFD-BF13-CBFF0FA3D64B}" srcId="{358FE6E1-18D5-4E24-BD86-E5CF3866F594}" destId="{DCA29143-9D30-4050-ABC2-4EE92003D100}" srcOrd="1" destOrd="0" parTransId="{ED5566EB-722A-4A04-A860-0B54198BFB29}" sibTransId="{D6CF7CE9-AD65-497A-8C09-9369C467A846}"/>
    <dgm:cxn modelId="{923D8D21-4233-4768-8D67-E02E7B56F443}" type="presOf" srcId="{26908A6C-1F7D-4F31-839D-4B51C73F3EA1}" destId="{CD3F7395-B669-4E3D-87FD-BBF8E7140D41}" srcOrd="0" destOrd="0" presId="urn:microsoft.com/office/officeart/2005/8/layout/default"/>
    <dgm:cxn modelId="{9EF62229-03FF-43B7-B950-FEC647177A38}" type="presOf" srcId="{0A161919-ACDC-4B92-92D8-586D2C2DB964}" destId="{4A66B112-DCD1-43ED-BA2F-211C1FBA74FF}" srcOrd="0" destOrd="0" presId="urn:microsoft.com/office/officeart/2005/8/layout/default"/>
    <dgm:cxn modelId="{DAB71816-48DF-4943-ABBD-B21B7EC06A8A}" srcId="{358FE6E1-18D5-4E24-BD86-E5CF3866F594}" destId="{26908A6C-1F7D-4F31-839D-4B51C73F3EA1}" srcOrd="3" destOrd="0" parTransId="{6C6EC883-0C51-47AF-AE64-57AC9F73C909}" sibTransId="{40116ECC-18F2-4A15-8D7F-7AD1DD33B3AE}"/>
    <dgm:cxn modelId="{E3380DC4-B9A1-45C8-ADA8-68A0AF0EC090}" type="presOf" srcId="{DCA29143-9D30-4050-ABC2-4EE92003D100}" destId="{59D1A968-6FBC-4AC1-AD70-5C6821AEAF07}" srcOrd="0" destOrd="0" presId="urn:microsoft.com/office/officeart/2005/8/layout/default"/>
    <dgm:cxn modelId="{B46F425E-7168-4982-ACF3-9DAE2187C161}" type="presParOf" srcId="{624E590A-2A3D-4F27-B185-B4D5F1358E33}" destId="{4A66B112-DCD1-43ED-BA2F-211C1FBA74FF}" srcOrd="0" destOrd="0" presId="urn:microsoft.com/office/officeart/2005/8/layout/default"/>
    <dgm:cxn modelId="{95BF03EA-CE08-409D-8E83-2861ABD79F38}" type="presParOf" srcId="{624E590A-2A3D-4F27-B185-B4D5F1358E33}" destId="{82647E69-EC4D-485E-B1ED-9EAFAC69DAA8}" srcOrd="1" destOrd="0" presId="urn:microsoft.com/office/officeart/2005/8/layout/default"/>
    <dgm:cxn modelId="{54B24698-4FA9-4C8D-B205-4CDD9170C825}" type="presParOf" srcId="{624E590A-2A3D-4F27-B185-B4D5F1358E33}" destId="{59D1A968-6FBC-4AC1-AD70-5C6821AEAF07}" srcOrd="2" destOrd="0" presId="urn:microsoft.com/office/officeart/2005/8/layout/default"/>
    <dgm:cxn modelId="{C2C29472-8450-4521-AFBB-4F0A1A36CD79}" type="presParOf" srcId="{624E590A-2A3D-4F27-B185-B4D5F1358E33}" destId="{4299329A-E8C9-4A5E-B711-00203422B4B2}" srcOrd="3" destOrd="0" presId="urn:microsoft.com/office/officeart/2005/8/layout/default"/>
    <dgm:cxn modelId="{276D452B-6156-408C-A422-CA0F4CA98A1D}" type="presParOf" srcId="{624E590A-2A3D-4F27-B185-B4D5F1358E33}" destId="{D996734C-E62E-4B3F-BFB5-D9358ACD4C03}" srcOrd="4" destOrd="0" presId="urn:microsoft.com/office/officeart/2005/8/layout/default"/>
    <dgm:cxn modelId="{8B2E06CF-8104-46CB-BFD0-63FA2A894B79}" type="presParOf" srcId="{624E590A-2A3D-4F27-B185-B4D5F1358E33}" destId="{A5E8810E-B834-4028-A186-B3000346947C}" srcOrd="5" destOrd="0" presId="urn:microsoft.com/office/officeart/2005/8/layout/default"/>
    <dgm:cxn modelId="{C350B2A7-5C20-4747-A87D-18FAB3321D84}" type="presParOf" srcId="{624E590A-2A3D-4F27-B185-B4D5F1358E33}" destId="{CD3F7395-B669-4E3D-87FD-BBF8E7140D4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F2DC4-7289-4A18-9D16-6D5E38C709A8}" type="doc">
      <dgm:prSet loTypeId="urn:microsoft.com/office/officeart/2005/8/layout/hProcess3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93E12F13-AB9E-46CA-B8F5-78EE55E4D9A0}">
      <dgm:prSet phldrT="[Texto]" custT="1"/>
      <dgm:spPr/>
      <dgm:t>
        <a:bodyPr/>
        <a:lstStyle/>
        <a:p>
          <a:pPr algn="just">
            <a:tabLst/>
          </a:pPr>
          <a:endParaRPr lang="es-ES" sz="2400" dirty="0"/>
        </a:p>
      </dgm:t>
    </dgm:pt>
    <dgm:pt modelId="{86298D5D-51C3-4A31-BD12-D5A8DDD82443}" type="parTrans" cxnId="{4B5E8C98-D2BF-478C-8748-D492BB3E45EB}">
      <dgm:prSet/>
      <dgm:spPr/>
      <dgm:t>
        <a:bodyPr/>
        <a:lstStyle/>
        <a:p>
          <a:endParaRPr lang="es-ES"/>
        </a:p>
      </dgm:t>
    </dgm:pt>
    <dgm:pt modelId="{53ED9045-3A9A-4054-BF87-71CA10B81292}" type="sibTrans" cxnId="{4B5E8C98-D2BF-478C-8748-D492BB3E45EB}">
      <dgm:prSet/>
      <dgm:spPr/>
      <dgm:t>
        <a:bodyPr/>
        <a:lstStyle/>
        <a:p>
          <a:endParaRPr lang="es-ES"/>
        </a:p>
      </dgm:t>
    </dgm:pt>
    <dgm:pt modelId="{45DCAEA9-E27A-48C1-A779-3BF588CF89E3}" type="pres">
      <dgm:prSet presAssocID="{E60F2DC4-7289-4A18-9D16-6D5E38C709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497F4F-C1B8-4769-BE5D-55325CFF5DB9}" type="pres">
      <dgm:prSet presAssocID="{E60F2DC4-7289-4A18-9D16-6D5E38C709A8}" presName="dummy" presStyleCnt="0"/>
      <dgm:spPr/>
    </dgm:pt>
    <dgm:pt modelId="{1B6DFAE8-985E-4972-9A8A-3520C376CE07}" type="pres">
      <dgm:prSet presAssocID="{E60F2DC4-7289-4A18-9D16-6D5E38C709A8}" presName="linH" presStyleCnt="0"/>
      <dgm:spPr/>
    </dgm:pt>
    <dgm:pt modelId="{B3284593-DA69-49E6-BF7F-C2D316182060}" type="pres">
      <dgm:prSet presAssocID="{E60F2DC4-7289-4A18-9D16-6D5E38C709A8}" presName="padding1" presStyleCnt="0"/>
      <dgm:spPr/>
    </dgm:pt>
    <dgm:pt modelId="{82674F5C-CD5B-423A-92FD-9D7D1453B861}" type="pres">
      <dgm:prSet presAssocID="{93E12F13-AB9E-46CA-B8F5-78EE55E4D9A0}" presName="linV" presStyleCnt="0"/>
      <dgm:spPr/>
    </dgm:pt>
    <dgm:pt modelId="{2DE35324-4191-4C01-9A8D-D49B097EE560}" type="pres">
      <dgm:prSet presAssocID="{93E12F13-AB9E-46CA-B8F5-78EE55E4D9A0}" presName="spVertical1" presStyleCnt="0"/>
      <dgm:spPr/>
    </dgm:pt>
    <dgm:pt modelId="{FAB78643-C835-4DED-8763-00766381D15A}" type="pres">
      <dgm:prSet presAssocID="{93E12F13-AB9E-46CA-B8F5-78EE55E4D9A0}" presName="parTx" presStyleLbl="revTx" presStyleIdx="0" presStyleCnt="1" custScaleX="149659" custLinFactNeighborX="-12499" custLinFactNeighborY="-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D3770-FDAF-4063-8FD5-28D00D0AB611}" type="pres">
      <dgm:prSet presAssocID="{93E12F13-AB9E-46CA-B8F5-78EE55E4D9A0}" presName="spVertical2" presStyleCnt="0"/>
      <dgm:spPr/>
    </dgm:pt>
    <dgm:pt modelId="{C2BE859F-73F9-4D07-85F3-366EA78F7626}" type="pres">
      <dgm:prSet presAssocID="{93E12F13-AB9E-46CA-B8F5-78EE55E4D9A0}" presName="spVertical3" presStyleCnt="0"/>
      <dgm:spPr/>
    </dgm:pt>
    <dgm:pt modelId="{D0632501-7F27-42BB-A259-973B555A3D53}" type="pres">
      <dgm:prSet presAssocID="{E60F2DC4-7289-4A18-9D16-6D5E38C709A8}" presName="padding2" presStyleCnt="0"/>
      <dgm:spPr/>
    </dgm:pt>
    <dgm:pt modelId="{9EA503A6-13A4-4BC7-8F96-EC407A35D7BB}" type="pres">
      <dgm:prSet presAssocID="{E60F2DC4-7289-4A18-9D16-6D5E38C709A8}" presName="negArrow" presStyleCnt="0"/>
      <dgm:spPr/>
    </dgm:pt>
    <dgm:pt modelId="{664A8B9B-D0D0-46E2-B634-3CC4E5B2D4FD}" type="pres">
      <dgm:prSet presAssocID="{E60F2DC4-7289-4A18-9D16-6D5E38C709A8}" presName="backgroundArrow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B5DA9CF1-FAA3-4021-B06F-6B139933294F}" type="presOf" srcId="{E60F2DC4-7289-4A18-9D16-6D5E38C709A8}" destId="{45DCAEA9-E27A-48C1-A779-3BF588CF89E3}" srcOrd="0" destOrd="0" presId="urn:microsoft.com/office/officeart/2005/8/layout/hProcess3"/>
    <dgm:cxn modelId="{28515DA9-8464-47AE-935B-2232862E203C}" type="presOf" srcId="{93E12F13-AB9E-46CA-B8F5-78EE55E4D9A0}" destId="{FAB78643-C835-4DED-8763-00766381D15A}" srcOrd="0" destOrd="0" presId="urn:microsoft.com/office/officeart/2005/8/layout/hProcess3"/>
    <dgm:cxn modelId="{4B5E8C98-D2BF-478C-8748-D492BB3E45EB}" srcId="{E60F2DC4-7289-4A18-9D16-6D5E38C709A8}" destId="{93E12F13-AB9E-46CA-B8F5-78EE55E4D9A0}" srcOrd="0" destOrd="0" parTransId="{86298D5D-51C3-4A31-BD12-D5A8DDD82443}" sibTransId="{53ED9045-3A9A-4054-BF87-71CA10B81292}"/>
    <dgm:cxn modelId="{3C71B151-BBE5-46E0-B71E-E38AEB8C2C5B}" type="presParOf" srcId="{45DCAEA9-E27A-48C1-A779-3BF588CF89E3}" destId="{5E497F4F-C1B8-4769-BE5D-55325CFF5DB9}" srcOrd="0" destOrd="0" presId="urn:microsoft.com/office/officeart/2005/8/layout/hProcess3"/>
    <dgm:cxn modelId="{1237B1F0-3671-4D9F-8078-10C32CDEF281}" type="presParOf" srcId="{45DCAEA9-E27A-48C1-A779-3BF588CF89E3}" destId="{1B6DFAE8-985E-4972-9A8A-3520C376CE07}" srcOrd="1" destOrd="0" presId="urn:microsoft.com/office/officeart/2005/8/layout/hProcess3"/>
    <dgm:cxn modelId="{878E39C5-0144-4A31-9BD6-61650B1256EB}" type="presParOf" srcId="{1B6DFAE8-985E-4972-9A8A-3520C376CE07}" destId="{B3284593-DA69-49E6-BF7F-C2D316182060}" srcOrd="0" destOrd="0" presId="urn:microsoft.com/office/officeart/2005/8/layout/hProcess3"/>
    <dgm:cxn modelId="{723AF5D0-79AE-4AB7-8466-7F2F5284AF31}" type="presParOf" srcId="{1B6DFAE8-985E-4972-9A8A-3520C376CE07}" destId="{82674F5C-CD5B-423A-92FD-9D7D1453B861}" srcOrd="1" destOrd="0" presId="urn:microsoft.com/office/officeart/2005/8/layout/hProcess3"/>
    <dgm:cxn modelId="{6C914098-8783-4182-AEF3-7EBE8E18C054}" type="presParOf" srcId="{82674F5C-CD5B-423A-92FD-9D7D1453B861}" destId="{2DE35324-4191-4C01-9A8D-D49B097EE560}" srcOrd="0" destOrd="0" presId="urn:microsoft.com/office/officeart/2005/8/layout/hProcess3"/>
    <dgm:cxn modelId="{821F1AF0-3F51-4606-858A-0CCC5F76A678}" type="presParOf" srcId="{82674F5C-CD5B-423A-92FD-9D7D1453B861}" destId="{FAB78643-C835-4DED-8763-00766381D15A}" srcOrd="1" destOrd="0" presId="urn:microsoft.com/office/officeart/2005/8/layout/hProcess3"/>
    <dgm:cxn modelId="{9436D77C-E0A3-489D-96AE-BC53DCCF6138}" type="presParOf" srcId="{82674F5C-CD5B-423A-92FD-9D7D1453B861}" destId="{BC6D3770-FDAF-4063-8FD5-28D00D0AB611}" srcOrd="2" destOrd="0" presId="urn:microsoft.com/office/officeart/2005/8/layout/hProcess3"/>
    <dgm:cxn modelId="{C0D1BB86-84B5-40DE-8E01-02E0AAB4BE5A}" type="presParOf" srcId="{82674F5C-CD5B-423A-92FD-9D7D1453B861}" destId="{C2BE859F-73F9-4D07-85F3-366EA78F7626}" srcOrd="3" destOrd="0" presId="urn:microsoft.com/office/officeart/2005/8/layout/hProcess3"/>
    <dgm:cxn modelId="{CEA91602-8122-4966-963E-60E79C78084C}" type="presParOf" srcId="{1B6DFAE8-985E-4972-9A8A-3520C376CE07}" destId="{D0632501-7F27-42BB-A259-973B555A3D53}" srcOrd="2" destOrd="0" presId="urn:microsoft.com/office/officeart/2005/8/layout/hProcess3"/>
    <dgm:cxn modelId="{2ED37069-4EB1-4E46-A67E-79FD310775AA}" type="presParOf" srcId="{1B6DFAE8-985E-4972-9A8A-3520C376CE07}" destId="{9EA503A6-13A4-4BC7-8F96-EC407A35D7BB}" srcOrd="3" destOrd="0" presId="urn:microsoft.com/office/officeart/2005/8/layout/hProcess3"/>
    <dgm:cxn modelId="{BFC84527-3F4C-4C17-8379-8C7F7A476C58}" type="presParOf" srcId="{1B6DFAE8-985E-4972-9A8A-3520C376CE07}" destId="{664A8B9B-D0D0-46E2-B634-3CC4E5B2D4F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094A0-C42C-4F47-880B-46F43D6D051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42CD35F-D654-4870-AD0C-A706656C312A}">
      <dgm:prSet phldrT="[Texto]"/>
      <dgm:spPr/>
      <dgm:t>
        <a:bodyPr/>
        <a:lstStyle/>
        <a:p>
          <a:r>
            <a:rPr lang="es-ES" dirty="0" smtClean="0"/>
            <a:t>Comunicación lingüística</a:t>
          </a:r>
          <a:endParaRPr lang="es-ES" dirty="0"/>
        </a:p>
      </dgm:t>
    </dgm:pt>
    <dgm:pt modelId="{3B6D5924-F59E-4E33-9674-B8737BB206FD}" type="parTrans" cxnId="{9ED6E402-3178-40E3-B23C-A48A3B7FD936}">
      <dgm:prSet/>
      <dgm:spPr/>
      <dgm:t>
        <a:bodyPr/>
        <a:lstStyle/>
        <a:p>
          <a:endParaRPr lang="es-ES"/>
        </a:p>
      </dgm:t>
    </dgm:pt>
    <dgm:pt modelId="{D93FAEE7-16D8-4D37-86CE-E9065AF1F846}" type="sibTrans" cxnId="{9ED6E402-3178-40E3-B23C-A48A3B7FD936}">
      <dgm:prSet/>
      <dgm:spPr/>
      <dgm:t>
        <a:bodyPr/>
        <a:lstStyle/>
        <a:p>
          <a:endParaRPr lang="es-ES"/>
        </a:p>
      </dgm:t>
    </dgm:pt>
    <dgm:pt modelId="{F227080E-9D70-47FD-8FA7-BFA99E4BF02F}">
      <dgm:prSet phldrT="[Texto]"/>
      <dgm:spPr/>
      <dgm:t>
        <a:bodyPr/>
        <a:lstStyle/>
        <a:p>
          <a:r>
            <a:rPr lang="es-ES" dirty="0" smtClean="0"/>
            <a:t>Competencia matemática y competencias básicas en ciencia y tecnología</a:t>
          </a:r>
          <a:endParaRPr lang="es-ES" dirty="0"/>
        </a:p>
      </dgm:t>
    </dgm:pt>
    <dgm:pt modelId="{3B7785B5-4C3A-4BEA-9C6E-73C10D81AD9A}" type="parTrans" cxnId="{41F1CE77-95A3-4FC1-B62A-C1060E44DC25}">
      <dgm:prSet/>
      <dgm:spPr/>
      <dgm:t>
        <a:bodyPr/>
        <a:lstStyle/>
        <a:p>
          <a:endParaRPr lang="es-ES"/>
        </a:p>
      </dgm:t>
    </dgm:pt>
    <dgm:pt modelId="{A59D9F29-66B4-4E11-9BC2-2AE0D317ED21}" type="sibTrans" cxnId="{41F1CE77-95A3-4FC1-B62A-C1060E44DC25}">
      <dgm:prSet/>
      <dgm:spPr/>
      <dgm:t>
        <a:bodyPr/>
        <a:lstStyle/>
        <a:p>
          <a:endParaRPr lang="es-ES"/>
        </a:p>
      </dgm:t>
    </dgm:pt>
    <dgm:pt modelId="{7C3D68EF-E7E4-47FB-8DB5-6979AB3923BE}">
      <dgm:prSet phldrT="[Texto]"/>
      <dgm:spPr/>
      <dgm:t>
        <a:bodyPr/>
        <a:lstStyle/>
        <a:p>
          <a:r>
            <a:rPr lang="es-ES" dirty="0" smtClean="0"/>
            <a:t>Competencia digital</a:t>
          </a:r>
          <a:endParaRPr lang="es-ES" dirty="0"/>
        </a:p>
      </dgm:t>
    </dgm:pt>
    <dgm:pt modelId="{34C0198C-7634-4B25-80AA-FCA6994DE530}" type="parTrans" cxnId="{476B0130-D4E6-4A5C-B6A8-8934B968E42B}">
      <dgm:prSet/>
      <dgm:spPr/>
      <dgm:t>
        <a:bodyPr/>
        <a:lstStyle/>
        <a:p>
          <a:endParaRPr lang="es-ES"/>
        </a:p>
      </dgm:t>
    </dgm:pt>
    <dgm:pt modelId="{E8DD14D0-DE93-45B5-B9A4-0A1F24B4938C}" type="sibTrans" cxnId="{476B0130-D4E6-4A5C-B6A8-8934B968E42B}">
      <dgm:prSet/>
      <dgm:spPr/>
      <dgm:t>
        <a:bodyPr/>
        <a:lstStyle/>
        <a:p>
          <a:endParaRPr lang="es-ES"/>
        </a:p>
      </dgm:t>
    </dgm:pt>
    <dgm:pt modelId="{69A481BC-EDF8-4035-9F54-7F2A162CF5BE}">
      <dgm:prSet phldrT="[Texto]"/>
      <dgm:spPr/>
      <dgm:t>
        <a:bodyPr/>
        <a:lstStyle/>
        <a:p>
          <a:r>
            <a:rPr lang="es-ES" dirty="0" smtClean="0"/>
            <a:t>Conciencia y expresiones culturales</a:t>
          </a:r>
          <a:endParaRPr lang="es-ES" dirty="0"/>
        </a:p>
      </dgm:t>
    </dgm:pt>
    <dgm:pt modelId="{8F607C04-C063-40C5-A752-B8926416BD63}" type="parTrans" cxnId="{6F389505-4160-4A65-87D9-CEB720409875}">
      <dgm:prSet/>
      <dgm:spPr/>
      <dgm:t>
        <a:bodyPr/>
        <a:lstStyle/>
        <a:p>
          <a:endParaRPr lang="es-ES"/>
        </a:p>
      </dgm:t>
    </dgm:pt>
    <dgm:pt modelId="{5AA7EE1C-6554-46EA-88BD-3FE80CFA239F}" type="sibTrans" cxnId="{6F389505-4160-4A65-87D9-CEB720409875}">
      <dgm:prSet/>
      <dgm:spPr/>
      <dgm:t>
        <a:bodyPr/>
        <a:lstStyle/>
        <a:p>
          <a:endParaRPr lang="es-ES"/>
        </a:p>
      </dgm:t>
    </dgm:pt>
    <dgm:pt modelId="{8FEB46AC-B809-4B13-813B-2AF616F8BB8A}">
      <dgm:prSet phldrT="[Texto]"/>
      <dgm:spPr/>
      <dgm:t>
        <a:bodyPr/>
        <a:lstStyle/>
        <a:p>
          <a:r>
            <a:rPr lang="es-ES" dirty="0" smtClean="0"/>
            <a:t>Aprender a aprender</a:t>
          </a:r>
          <a:endParaRPr lang="es-ES" dirty="0"/>
        </a:p>
      </dgm:t>
    </dgm:pt>
    <dgm:pt modelId="{5464DA8F-13C6-4E14-9F74-054F84EC3B0C}" type="parTrans" cxnId="{D70148FD-6467-4FB2-8C5E-77CD6B3CB75A}">
      <dgm:prSet/>
      <dgm:spPr/>
      <dgm:t>
        <a:bodyPr/>
        <a:lstStyle/>
        <a:p>
          <a:endParaRPr lang="es-ES"/>
        </a:p>
      </dgm:t>
    </dgm:pt>
    <dgm:pt modelId="{97788EC4-F83E-4D69-AD4E-70E191D7B063}" type="sibTrans" cxnId="{D70148FD-6467-4FB2-8C5E-77CD6B3CB75A}">
      <dgm:prSet/>
      <dgm:spPr/>
      <dgm:t>
        <a:bodyPr/>
        <a:lstStyle/>
        <a:p>
          <a:endParaRPr lang="es-ES"/>
        </a:p>
      </dgm:t>
    </dgm:pt>
    <dgm:pt modelId="{0F112674-7483-48AC-A57A-B230E8F389E3}">
      <dgm:prSet phldrT="[Texto]"/>
      <dgm:spPr/>
      <dgm:t>
        <a:bodyPr/>
        <a:lstStyle/>
        <a:p>
          <a:r>
            <a:rPr lang="es-ES" dirty="0" smtClean="0"/>
            <a:t>Competencias sociales y cívicas</a:t>
          </a:r>
          <a:endParaRPr lang="es-ES" dirty="0"/>
        </a:p>
      </dgm:t>
    </dgm:pt>
    <dgm:pt modelId="{C5C2BEA7-7C85-438F-BAD4-E17A40C63F7A}" type="parTrans" cxnId="{81E365EA-881F-4282-BEBD-1477361C9897}">
      <dgm:prSet/>
      <dgm:spPr/>
      <dgm:t>
        <a:bodyPr/>
        <a:lstStyle/>
        <a:p>
          <a:endParaRPr lang="es-ES"/>
        </a:p>
      </dgm:t>
    </dgm:pt>
    <dgm:pt modelId="{DDE141FB-8945-4C71-BA8B-8A74CE9C4CA8}" type="sibTrans" cxnId="{81E365EA-881F-4282-BEBD-1477361C9897}">
      <dgm:prSet/>
      <dgm:spPr/>
      <dgm:t>
        <a:bodyPr/>
        <a:lstStyle/>
        <a:p>
          <a:endParaRPr lang="es-ES"/>
        </a:p>
      </dgm:t>
    </dgm:pt>
    <dgm:pt modelId="{E4E88189-A109-4C05-A123-BF631B7732F5}">
      <dgm:prSet phldrT="[Texto]"/>
      <dgm:spPr/>
      <dgm:t>
        <a:bodyPr/>
        <a:lstStyle/>
        <a:p>
          <a:r>
            <a:rPr lang="es-ES" dirty="0" smtClean="0"/>
            <a:t>Sentido de la iniciativa y espíritu emprendedor</a:t>
          </a:r>
          <a:endParaRPr lang="es-ES" dirty="0"/>
        </a:p>
      </dgm:t>
    </dgm:pt>
    <dgm:pt modelId="{7084E45A-1F24-4048-9CB2-EA20A756D026}" type="parTrans" cxnId="{D2AE8E95-A162-468D-AC07-F2464937DA8E}">
      <dgm:prSet/>
      <dgm:spPr/>
      <dgm:t>
        <a:bodyPr/>
        <a:lstStyle/>
        <a:p>
          <a:endParaRPr lang="es-ES"/>
        </a:p>
      </dgm:t>
    </dgm:pt>
    <dgm:pt modelId="{C41805B1-F886-48F1-9500-EA57B881C4B2}" type="sibTrans" cxnId="{D2AE8E95-A162-468D-AC07-F2464937DA8E}">
      <dgm:prSet/>
      <dgm:spPr/>
      <dgm:t>
        <a:bodyPr/>
        <a:lstStyle/>
        <a:p>
          <a:endParaRPr lang="es-ES"/>
        </a:p>
      </dgm:t>
    </dgm:pt>
    <dgm:pt modelId="{DE42628D-5E9A-4861-909A-AF8AC0F9668A}" type="pres">
      <dgm:prSet presAssocID="{960094A0-C42C-4F47-880B-46F43D6D05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794760-4BAD-43D0-BC8F-BC2FB2388638}" type="pres">
      <dgm:prSet presAssocID="{142CD35F-D654-4870-AD0C-A706656C312A}" presName="parentLin" presStyleCnt="0"/>
      <dgm:spPr/>
      <dgm:t>
        <a:bodyPr/>
        <a:lstStyle/>
        <a:p>
          <a:endParaRPr lang="es-ES"/>
        </a:p>
      </dgm:t>
    </dgm:pt>
    <dgm:pt modelId="{47AB40E2-5250-4532-A65C-5F7FC2741254}" type="pres">
      <dgm:prSet presAssocID="{142CD35F-D654-4870-AD0C-A706656C312A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71E26B7C-A7E4-444E-99A2-C60EB5802A8D}" type="pres">
      <dgm:prSet presAssocID="{142CD35F-D654-4870-AD0C-A706656C312A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381DB3-9759-4B5A-8488-F6CF03D832DE}" type="pres">
      <dgm:prSet presAssocID="{142CD35F-D654-4870-AD0C-A706656C312A}" presName="negativeSpace" presStyleCnt="0"/>
      <dgm:spPr/>
      <dgm:t>
        <a:bodyPr/>
        <a:lstStyle/>
        <a:p>
          <a:endParaRPr lang="es-ES"/>
        </a:p>
      </dgm:t>
    </dgm:pt>
    <dgm:pt modelId="{C22AC160-9B1F-4839-8363-0301DD854314}" type="pres">
      <dgm:prSet presAssocID="{142CD35F-D654-4870-AD0C-A706656C312A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02D7F7-C404-4062-8825-16885866E08B}" type="pres">
      <dgm:prSet presAssocID="{D93FAEE7-16D8-4D37-86CE-E9065AF1F846}" presName="spaceBetweenRectangles" presStyleCnt="0"/>
      <dgm:spPr/>
      <dgm:t>
        <a:bodyPr/>
        <a:lstStyle/>
        <a:p>
          <a:endParaRPr lang="es-ES"/>
        </a:p>
      </dgm:t>
    </dgm:pt>
    <dgm:pt modelId="{C2C32774-4689-4EFE-818E-406A8D7295D5}" type="pres">
      <dgm:prSet presAssocID="{F227080E-9D70-47FD-8FA7-BFA99E4BF02F}" presName="parentLin" presStyleCnt="0"/>
      <dgm:spPr/>
      <dgm:t>
        <a:bodyPr/>
        <a:lstStyle/>
        <a:p>
          <a:endParaRPr lang="es-ES"/>
        </a:p>
      </dgm:t>
    </dgm:pt>
    <dgm:pt modelId="{1B3287CC-A003-4302-8E7C-497E6D529717}" type="pres">
      <dgm:prSet presAssocID="{F227080E-9D70-47FD-8FA7-BFA99E4BF02F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04BAEE81-BDDF-4E95-A171-1AF64D683D23}" type="pres">
      <dgm:prSet presAssocID="{F227080E-9D70-47FD-8FA7-BFA99E4BF02F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ADF064-7A0B-40C5-955A-741F03D9E909}" type="pres">
      <dgm:prSet presAssocID="{F227080E-9D70-47FD-8FA7-BFA99E4BF02F}" presName="negativeSpace" presStyleCnt="0"/>
      <dgm:spPr/>
      <dgm:t>
        <a:bodyPr/>
        <a:lstStyle/>
        <a:p>
          <a:endParaRPr lang="es-ES"/>
        </a:p>
      </dgm:t>
    </dgm:pt>
    <dgm:pt modelId="{007CC183-BDD1-4FED-A4B9-8A82444FB531}" type="pres">
      <dgm:prSet presAssocID="{F227080E-9D70-47FD-8FA7-BFA99E4BF02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72550A-B50B-4297-955D-84FEE66F6A7A}" type="pres">
      <dgm:prSet presAssocID="{A59D9F29-66B4-4E11-9BC2-2AE0D317ED21}" presName="spaceBetweenRectangles" presStyleCnt="0"/>
      <dgm:spPr/>
      <dgm:t>
        <a:bodyPr/>
        <a:lstStyle/>
        <a:p>
          <a:endParaRPr lang="es-ES"/>
        </a:p>
      </dgm:t>
    </dgm:pt>
    <dgm:pt modelId="{D02AAE38-5CA9-4C74-86FD-82FA17D9FEC1}" type="pres">
      <dgm:prSet presAssocID="{7C3D68EF-E7E4-47FB-8DB5-6979AB3923BE}" presName="parentLin" presStyleCnt="0"/>
      <dgm:spPr/>
      <dgm:t>
        <a:bodyPr/>
        <a:lstStyle/>
        <a:p>
          <a:endParaRPr lang="es-ES"/>
        </a:p>
      </dgm:t>
    </dgm:pt>
    <dgm:pt modelId="{BF58FE98-F851-4445-92B8-654131A82657}" type="pres">
      <dgm:prSet presAssocID="{7C3D68EF-E7E4-47FB-8DB5-6979AB3923BE}" presName="parentLeftMargin" presStyleLbl="node1" presStyleIdx="1" presStyleCnt="7"/>
      <dgm:spPr/>
      <dgm:t>
        <a:bodyPr/>
        <a:lstStyle/>
        <a:p>
          <a:endParaRPr lang="es-ES"/>
        </a:p>
      </dgm:t>
    </dgm:pt>
    <dgm:pt modelId="{465F9607-0487-4C64-8533-82BE32AD1B5F}" type="pres">
      <dgm:prSet presAssocID="{7C3D68EF-E7E4-47FB-8DB5-6979AB3923B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8DBE1-E893-4C02-9C45-CDF2C4519BCD}" type="pres">
      <dgm:prSet presAssocID="{7C3D68EF-E7E4-47FB-8DB5-6979AB3923BE}" presName="negativeSpace" presStyleCnt="0"/>
      <dgm:spPr/>
      <dgm:t>
        <a:bodyPr/>
        <a:lstStyle/>
        <a:p>
          <a:endParaRPr lang="es-ES"/>
        </a:p>
      </dgm:t>
    </dgm:pt>
    <dgm:pt modelId="{935B31DF-FFB8-4727-A2BD-0A8E5C8FF849}" type="pres">
      <dgm:prSet presAssocID="{7C3D68EF-E7E4-47FB-8DB5-6979AB3923BE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F3C583-6208-4307-88FC-3174B17B7BC1}" type="pres">
      <dgm:prSet presAssocID="{E8DD14D0-DE93-45B5-B9A4-0A1F24B4938C}" presName="spaceBetweenRectangles" presStyleCnt="0"/>
      <dgm:spPr/>
      <dgm:t>
        <a:bodyPr/>
        <a:lstStyle/>
        <a:p>
          <a:endParaRPr lang="es-ES"/>
        </a:p>
      </dgm:t>
    </dgm:pt>
    <dgm:pt modelId="{1DC55BEC-19BB-42DD-BBDB-6BDA4E7623C4}" type="pres">
      <dgm:prSet presAssocID="{8FEB46AC-B809-4B13-813B-2AF616F8BB8A}" presName="parentLin" presStyleCnt="0"/>
      <dgm:spPr/>
      <dgm:t>
        <a:bodyPr/>
        <a:lstStyle/>
        <a:p>
          <a:endParaRPr lang="es-ES"/>
        </a:p>
      </dgm:t>
    </dgm:pt>
    <dgm:pt modelId="{6035D8EB-E3A9-42D5-91DD-FA013D4CBA3C}" type="pres">
      <dgm:prSet presAssocID="{8FEB46AC-B809-4B13-813B-2AF616F8BB8A}" presName="parentLeftMargin" presStyleLbl="node1" presStyleIdx="2" presStyleCnt="7"/>
      <dgm:spPr/>
      <dgm:t>
        <a:bodyPr/>
        <a:lstStyle/>
        <a:p>
          <a:endParaRPr lang="es-ES"/>
        </a:p>
      </dgm:t>
    </dgm:pt>
    <dgm:pt modelId="{0233CAE3-4C34-4651-A686-33B52422FD54}" type="pres">
      <dgm:prSet presAssocID="{8FEB46AC-B809-4B13-813B-2AF616F8BB8A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7F287C-CFF5-43AA-A862-A50B013600EB}" type="pres">
      <dgm:prSet presAssocID="{8FEB46AC-B809-4B13-813B-2AF616F8BB8A}" presName="negativeSpace" presStyleCnt="0"/>
      <dgm:spPr/>
      <dgm:t>
        <a:bodyPr/>
        <a:lstStyle/>
        <a:p>
          <a:endParaRPr lang="es-ES"/>
        </a:p>
      </dgm:t>
    </dgm:pt>
    <dgm:pt modelId="{372F5DB2-E9D2-4CC4-9D5C-8E7A1F389A1D}" type="pres">
      <dgm:prSet presAssocID="{8FEB46AC-B809-4B13-813B-2AF616F8BB8A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249C68-14DF-4BE5-8CF6-4A3937931429}" type="pres">
      <dgm:prSet presAssocID="{97788EC4-F83E-4D69-AD4E-70E191D7B063}" presName="spaceBetweenRectangles" presStyleCnt="0"/>
      <dgm:spPr/>
      <dgm:t>
        <a:bodyPr/>
        <a:lstStyle/>
        <a:p>
          <a:endParaRPr lang="es-ES"/>
        </a:p>
      </dgm:t>
    </dgm:pt>
    <dgm:pt modelId="{EA40F128-FD88-4397-9DBF-4D5C345B5A7E}" type="pres">
      <dgm:prSet presAssocID="{0F112674-7483-48AC-A57A-B230E8F389E3}" presName="parentLin" presStyleCnt="0"/>
      <dgm:spPr/>
      <dgm:t>
        <a:bodyPr/>
        <a:lstStyle/>
        <a:p>
          <a:endParaRPr lang="es-ES"/>
        </a:p>
      </dgm:t>
    </dgm:pt>
    <dgm:pt modelId="{D1A834F7-BD45-4032-8917-23B3ECAB1467}" type="pres">
      <dgm:prSet presAssocID="{0F112674-7483-48AC-A57A-B230E8F389E3}" presName="parentLeftMargin" presStyleLbl="node1" presStyleIdx="3" presStyleCnt="7"/>
      <dgm:spPr/>
      <dgm:t>
        <a:bodyPr/>
        <a:lstStyle/>
        <a:p>
          <a:endParaRPr lang="es-ES"/>
        </a:p>
      </dgm:t>
    </dgm:pt>
    <dgm:pt modelId="{617C443F-2A76-43C5-820C-9EB181C3054D}" type="pres">
      <dgm:prSet presAssocID="{0F112674-7483-48AC-A57A-B230E8F389E3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885737-D1A7-4218-81FE-C75090EE571A}" type="pres">
      <dgm:prSet presAssocID="{0F112674-7483-48AC-A57A-B230E8F389E3}" presName="negativeSpace" presStyleCnt="0"/>
      <dgm:spPr/>
      <dgm:t>
        <a:bodyPr/>
        <a:lstStyle/>
        <a:p>
          <a:endParaRPr lang="es-ES"/>
        </a:p>
      </dgm:t>
    </dgm:pt>
    <dgm:pt modelId="{949E569C-88CF-4A12-981A-6A5743C6D7AE}" type="pres">
      <dgm:prSet presAssocID="{0F112674-7483-48AC-A57A-B230E8F389E3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16371F-984A-481D-8550-462898FE3C6B}" type="pres">
      <dgm:prSet presAssocID="{DDE141FB-8945-4C71-BA8B-8A74CE9C4CA8}" presName="spaceBetweenRectangles" presStyleCnt="0"/>
      <dgm:spPr/>
      <dgm:t>
        <a:bodyPr/>
        <a:lstStyle/>
        <a:p>
          <a:endParaRPr lang="es-ES"/>
        </a:p>
      </dgm:t>
    </dgm:pt>
    <dgm:pt modelId="{DBA813E6-86F4-4876-8B5C-7ACE9DF4C21D}" type="pres">
      <dgm:prSet presAssocID="{E4E88189-A109-4C05-A123-BF631B7732F5}" presName="parentLin" presStyleCnt="0"/>
      <dgm:spPr/>
      <dgm:t>
        <a:bodyPr/>
        <a:lstStyle/>
        <a:p>
          <a:endParaRPr lang="es-ES"/>
        </a:p>
      </dgm:t>
    </dgm:pt>
    <dgm:pt modelId="{EA1E0D6F-6532-4097-909B-8C9462EDFD41}" type="pres">
      <dgm:prSet presAssocID="{E4E88189-A109-4C05-A123-BF631B7732F5}" presName="parentLeftMargin" presStyleLbl="node1" presStyleIdx="4" presStyleCnt="7"/>
      <dgm:spPr/>
      <dgm:t>
        <a:bodyPr/>
        <a:lstStyle/>
        <a:p>
          <a:endParaRPr lang="es-ES"/>
        </a:p>
      </dgm:t>
    </dgm:pt>
    <dgm:pt modelId="{A8E48730-DECC-46A8-88E1-75E1D4B40E2C}" type="pres">
      <dgm:prSet presAssocID="{E4E88189-A109-4C05-A123-BF631B7732F5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678562-0492-4632-A336-8E8353744680}" type="pres">
      <dgm:prSet presAssocID="{E4E88189-A109-4C05-A123-BF631B7732F5}" presName="negativeSpace" presStyleCnt="0"/>
      <dgm:spPr/>
      <dgm:t>
        <a:bodyPr/>
        <a:lstStyle/>
        <a:p>
          <a:endParaRPr lang="es-ES"/>
        </a:p>
      </dgm:t>
    </dgm:pt>
    <dgm:pt modelId="{A029E876-4342-4F04-AD6A-F557197C4E2D}" type="pres">
      <dgm:prSet presAssocID="{E4E88189-A109-4C05-A123-BF631B7732F5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0F53D3-70D0-43C0-9027-D445B1E13E5A}" type="pres">
      <dgm:prSet presAssocID="{C41805B1-F886-48F1-9500-EA57B881C4B2}" presName="spaceBetweenRectangles" presStyleCnt="0"/>
      <dgm:spPr/>
      <dgm:t>
        <a:bodyPr/>
        <a:lstStyle/>
        <a:p>
          <a:endParaRPr lang="es-ES"/>
        </a:p>
      </dgm:t>
    </dgm:pt>
    <dgm:pt modelId="{342D4363-CB2A-4D75-8918-1EFCA97E87F1}" type="pres">
      <dgm:prSet presAssocID="{69A481BC-EDF8-4035-9F54-7F2A162CF5BE}" presName="parentLin" presStyleCnt="0"/>
      <dgm:spPr/>
      <dgm:t>
        <a:bodyPr/>
        <a:lstStyle/>
        <a:p>
          <a:endParaRPr lang="es-ES"/>
        </a:p>
      </dgm:t>
    </dgm:pt>
    <dgm:pt modelId="{51D19830-50FD-4223-ABEB-A4DA7B120EAA}" type="pres">
      <dgm:prSet presAssocID="{69A481BC-EDF8-4035-9F54-7F2A162CF5BE}" presName="parentLeftMargin" presStyleLbl="node1" presStyleIdx="5" presStyleCnt="7"/>
      <dgm:spPr/>
      <dgm:t>
        <a:bodyPr/>
        <a:lstStyle/>
        <a:p>
          <a:endParaRPr lang="es-ES"/>
        </a:p>
      </dgm:t>
    </dgm:pt>
    <dgm:pt modelId="{FE0B8552-F980-4ED2-B83B-AEAA281DE675}" type="pres">
      <dgm:prSet presAssocID="{69A481BC-EDF8-4035-9F54-7F2A162CF5BE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4778A8-EBF5-48DA-BBB4-5693D64D4086}" type="pres">
      <dgm:prSet presAssocID="{69A481BC-EDF8-4035-9F54-7F2A162CF5BE}" presName="negativeSpace" presStyleCnt="0"/>
      <dgm:spPr/>
      <dgm:t>
        <a:bodyPr/>
        <a:lstStyle/>
        <a:p>
          <a:endParaRPr lang="es-ES"/>
        </a:p>
      </dgm:t>
    </dgm:pt>
    <dgm:pt modelId="{EB61E1D0-9760-41A5-A880-268FC5A54A83}" type="pres">
      <dgm:prSet presAssocID="{69A481BC-EDF8-4035-9F54-7F2A162CF5BE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5493DE-F49F-415E-8C76-B4E264D0ECA4}" type="presOf" srcId="{7C3D68EF-E7E4-47FB-8DB5-6979AB3923BE}" destId="{BF58FE98-F851-4445-92B8-654131A82657}" srcOrd="0" destOrd="0" presId="urn:microsoft.com/office/officeart/2005/8/layout/list1"/>
    <dgm:cxn modelId="{D2AE8E95-A162-468D-AC07-F2464937DA8E}" srcId="{960094A0-C42C-4F47-880B-46F43D6D0511}" destId="{E4E88189-A109-4C05-A123-BF631B7732F5}" srcOrd="5" destOrd="0" parTransId="{7084E45A-1F24-4048-9CB2-EA20A756D026}" sibTransId="{C41805B1-F886-48F1-9500-EA57B881C4B2}"/>
    <dgm:cxn modelId="{380C7DE0-4447-44CD-8B72-C12F792CFE74}" type="presOf" srcId="{8FEB46AC-B809-4B13-813B-2AF616F8BB8A}" destId="{0233CAE3-4C34-4651-A686-33B52422FD54}" srcOrd="1" destOrd="0" presId="urn:microsoft.com/office/officeart/2005/8/layout/list1"/>
    <dgm:cxn modelId="{7395FB84-2DAA-4808-A24B-70BAD4EE82A1}" type="presOf" srcId="{7C3D68EF-E7E4-47FB-8DB5-6979AB3923BE}" destId="{465F9607-0487-4C64-8533-82BE32AD1B5F}" srcOrd="1" destOrd="0" presId="urn:microsoft.com/office/officeart/2005/8/layout/list1"/>
    <dgm:cxn modelId="{43008803-B8FC-4269-B3DA-5F436BDBE81F}" type="presOf" srcId="{F227080E-9D70-47FD-8FA7-BFA99E4BF02F}" destId="{04BAEE81-BDDF-4E95-A171-1AF64D683D23}" srcOrd="1" destOrd="0" presId="urn:microsoft.com/office/officeart/2005/8/layout/list1"/>
    <dgm:cxn modelId="{8AF699A8-AEA7-41A6-8A40-47E88E1108AA}" type="presOf" srcId="{F227080E-9D70-47FD-8FA7-BFA99E4BF02F}" destId="{1B3287CC-A003-4302-8E7C-497E6D529717}" srcOrd="0" destOrd="0" presId="urn:microsoft.com/office/officeart/2005/8/layout/list1"/>
    <dgm:cxn modelId="{4F61C011-B74A-416F-B2A5-137E6E5DD4C3}" type="presOf" srcId="{0F112674-7483-48AC-A57A-B230E8F389E3}" destId="{D1A834F7-BD45-4032-8917-23B3ECAB1467}" srcOrd="0" destOrd="0" presId="urn:microsoft.com/office/officeart/2005/8/layout/list1"/>
    <dgm:cxn modelId="{9ED6E402-3178-40E3-B23C-A48A3B7FD936}" srcId="{960094A0-C42C-4F47-880B-46F43D6D0511}" destId="{142CD35F-D654-4870-AD0C-A706656C312A}" srcOrd="0" destOrd="0" parTransId="{3B6D5924-F59E-4E33-9674-B8737BB206FD}" sibTransId="{D93FAEE7-16D8-4D37-86CE-E9065AF1F846}"/>
    <dgm:cxn modelId="{8025CFC6-41C0-4256-BA4A-3B8217F234B8}" type="presOf" srcId="{142CD35F-D654-4870-AD0C-A706656C312A}" destId="{47AB40E2-5250-4532-A65C-5F7FC2741254}" srcOrd="0" destOrd="0" presId="urn:microsoft.com/office/officeart/2005/8/layout/list1"/>
    <dgm:cxn modelId="{6F389505-4160-4A65-87D9-CEB720409875}" srcId="{960094A0-C42C-4F47-880B-46F43D6D0511}" destId="{69A481BC-EDF8-4035-9F54-7F2A162CF5BE}" srcOrd="6" destOrd="0" parTransId="{8F607C04-C063-40C5-A752-B8926416BD63}" sibTransId="{5AA7EE1C-6554-46EA-88BD-3FE80CFA239F}"/>
    <dgm:cxn modelId="{81E365EA-881F-4282-BEBD-1477361C9897}" srcId="{960094A0-C42C-4F47-880B-46F43D6D0511}" destId="{0F112674-7483-48AC-A57A-B230E8F389E3}" srcOrd="4" destOrd="0" parTransId="{C5C2BEA7-7C85-438F-BAD4-E17A40C63F7A}" sibTransId="{DDE141FB-8945-4C71-BA8B-8A74CE9C4CA8}"/>
    <dgm:cxn modelId="{5CB61669-6665-436D-9B20-5D7B7AA25CFB}" type="presOf" srcId="{E4E88189-A109-4C05-A123-BF631B7732F5}" destId="{EA1E0D6F-6532-4097-909B-8C9462EDFD41}" srcOrd="0" destOrd="0" presId="urn:microsoft.com/office/officeart/2005/8/layout/list1"/>
    <dgm:cxn modelId="{9D7249A9-7920-42E8-A199-7800CABE1A3B}" type="presOf" srcId="{69A481BC-EDF8-4035-9F54-7F2A162CF5BE}" destId="{FE0B8552-F980-4ED2-B83B-AEAA281DE675}" srcOrd="1" destOrd="0" presId="urn:microsoft.com/office/officeart/2005/8/layout/list1"/>
    <dgm:cxn modelId="{41F1CE77-95A3-4FC1-B62A-C1060E44DC25}" srcId="{960094A0-C42C-4F47-880B-46F43D6D0511}" destId="{F227080E-9D70-47FD-8FA7-BFA99E4BF02F}" srcOrd="1" destOrd="0" parTransId="{3B7785B5-4C3A-4BEA-9C6E-73C10D81AD9A}" sibTransId="{A59D9F29-66B4-4E11-9BC2-2AE0D317ED21}"/>
    <dgm:cxn modelId="{92F13F52-85E7-46FC-A4AB-D88E85FB3FB0}" type="presOf" srcId="{0F112674-7483-48AC-A57A-B230E8F389E3}" destId="{617C443F-2A76-43C5-820C-9EB181C3054D}" srcOrd="1" destOrd="0" presId="urn:microsoft.com/office/officeart/2005/8/layout/list1"/>
    <dgm:cxn modelId="{0BC551AB-3EF8-47C9-A188-CEEF5914CAC6}" type="presOf" srcId="{8FEB46AC-B809-4B13-813B-2AF616F8BB8A}" destId="{6035D8EB-E3A9-42D5-91DD-FA013D4CBA3C}" srcOrd="0" destOrd="0" presId="urn:microsoft.com/office/officeart/2005/8/layout/list1"/>
    <dgm:cxn modelId="{476B0130-D4E6-4A5C-B6A8-8934B968E42B}" srcId="{960094A0-C42C-4F47-880B-46F43D6D0511}" destId="{7C3D68EF-E7E4-47FB-8DB5-6979AB3923BE}" srcOrd="2" destOrd="0" parTransId="{34C0198C-7634-4B25-80AA-FCA6994DE530}" sibTransId="{E8DD14D0-DE93-45B5-B9A4-0A1F24B4938C}"/>
    <dgm:cxn modelId="{45574049-A535-4709-B6CE-6E08623A576C}" type="presOf" srcId="{142CD35F-D654-4870-AD0C-A706656C312A}" destId="{71E26B7C-A7E4-444E-99A2-C60EB5802A8D}" srcOrd="1" destOrd="0" presId="urn:microsoft.com/office/officeart/2005/8/layout/list1"/>
    <dgm:cxn modelId="{D70148FD-6467-4FB2-8C5E-77CD6B3CB75A}" srcId="{960094A0-C42C-4F47-880B-46F43D6D0511}" destId="{8FEB46AC-B809-4B13-813B-2AF616F8BB8A}" srcOrd="3" destOrd="0" parTransId="{5464DA8F-13C6-4E14-9F74-054F84EC3B0C}" sibTransId="{97788EC4-F83E-4D69-AD4E-70E191D7B063}"/>
    <dgm:cxn modelId="{956F7CF1-34F5-4430-994C-7D2C7B5BB67F}" type="presOf" srcId="{69A481BC-EDF8-4035-9F54-7F2A162CF5BE}" destId="{51D19830-50FD-4223-ABEB-A4DA7B120EAA}" srcOrd="0" destOrd="0" presId="urn:microsoft.com/office/officeart/2005/8/layout/list1"/>
    <dgm:cxn modelId="{58FC9E7B-35E3-4D15-84EE-20D2049012DC}" type="presOf" srcId="{960094A0-C42C-4F47-880B-46F43D6D0511}" destId="{DE42628D-5E9A-4861-909A-AF8AC0F9668A}" srcOrd="0" destOrd="0" presId="urn:microsoft.com/office/officeart/2005/8/layout/list1"/>
    <dgm:cxn modelId="{A8C8B079-0D71-42A2-A63A-9C190E6B1B7C}" type="presOf" srcId="{E4E88189-A109-4C05-A123-BF631B7732F5}" destId="{A8E48730-DECC-46A8-88E1-75E1D4B40E2C}" srcOrd="1" destOrd="0" presId="urn:microsoft.com/office/officeart/2005/8/layout/list1"/>
    <dgm:cxn modelId="{AA30D23A-B0B7-4668-A671-876A4E2F0484}" type="presParOf" srcId="{DE42628D-5E9A-4861-909A-AF8AC0F9668A}" destId="{FC794760-4BAD-43D0-BC8F-BC2FB2388638}" srcOrd="0" destOrd="0" presId="urn:microsoft.com/office/officeart/2005/8/layout/list1"/>
    <dgm:cxn modelId="{56B0EBFB-A081-4CA2-9890-E16575D970B4}" type="presParOf" srcId="{FC794760-4BAD-43D0-BC8F-BC2FB2388638}" destId="{47AB40E2-5250-4532-A65C-5F7FC2741254}" srcOrd="0" destOrd="0" presId="urn:microsoft.com/office/officeart/2005/8/layout/list1"/>
    <dgm:cxn modelId="{4955448D-0396-4B48-8721-4822096DDCA2}" type="presParOf" srcId="{FC794760-4BAD-43D0-BC8F-BC2FB2388638}" destId="{71E26B7C-A7E4-444E-99A2-C60EB5802A8D}" srcOrd="1" destOrd="0" presId="urn:microsoft.com/office/officeart/2005/8/layout/list1"/>
    <dgm:cxn modelId="{80905FA6-DBB9-4786-998F-3E94A80EC176}" type="presParOf" srcId="{DE42628D-5E9A-4861-909A-AF8AC0F9668A}" destId="{3D381DB3-9759-4B5A-8488-F6CF03D832DE}" srcOrd="1" destOrd="0" presId="urn:microsoft.com/office/officeart/2005/8/layout/list1"/>
    <dgm:cxn modelId="{3C3C857E-9A02-4901-A1CD-F542A6B43ACA}" type="presParOf" srcId="{DE42628D-5E9A-4861-909A-AF8AC0F9668A}" destId="{C22AC160-9B1F-4839-8363-0301DD854314}" srcOrd="2" destOrd="0" presId="urn:microsoft.com/office/officeart/2005/8/layout/list1"/>
    <dgm:cxn modelId="{5DECFE9D-DA80-4703-A105-3F084E57F93A}" type="presParOf" srcId="{DE42628D-5E9A-4861-909A-AF8AC0F9668A}" destId="{6002D7F7-C404-4062-8825-16885866E08B}" srcOrd="3" destOrd="0" presId="urn:microsoft.com/office/officeart/2005/8/layout/list1"/>
    <dgm:cxn modelId="{BA69E032-5E7B-4EE2-8A4E-1D033F55DBF4}" type="presParOf" srcId="{DE42628D-5E9A-4861-909A-AF8AC0F9668A}" destId="{C2C32774-4689-4EFE-818E-406A8D7295D5}" srcOrd="4" destOrd="0" presId="urn:microsoft.com/office/officeart/2005/8/layout/list1"/>
    <dgm:cxn modelId="{08D1D3AD-F3EB-4FA5-B8E8-F602B4CEE42B}" type="presParOf" srcId="{C2C32774-4689-4EFE-818E-406A8D7295D5}" destId="{1B3287CC-A003-4302-8E7C-497E6D529717}" srcOrd="0" destOrd="0" presId="urn:microsoft.com/office/officeart/2005/8/layout/list1"/>
    <dgm:cxn modelId="{7D11DAF3-4006-4268-8DE6-4BE1EB7CAAA3}" type="presParOf" srcId="{C2C32774-4689-4EFE-818E-406A8D7295D5}" destId="{04BAEE81-BDDF-4E95-A171-1AF64D683D23}" srcOrd="1" destOrd="0" presId="urn:microsoft.com/office/officeart/2005/8/layout/list1"/>
    <dgm:cxn modelId="{FE7DBFB0-E63E-4F35-885C-64D14FC38BE4}" type="presParOf" srcId="{DE42628D-5E9A-4861-909A-AF8AC0F9668A}" destId="{75ADF064-7A0B-40C5-955A-741F03D9E909}" srcOrd="5" destOrd="0" presId="urn:microsoft.com/office/officeart/2005/8/layout/list1"/>
    <dgm:cxn modelId="{11856A77-8B4C-4224-8341-6A151D47CB00}" type="presParOf" srcId="{DE42628D-5E9A-4861-909A-AF8AC0F9668A}" destId="{007CC183-BDD1-4FED-A4B9-8A82444FB531}" srcOrd="6" destOrd="0" presId="urn:microsoft.com/office/officeart/2005/8/layout/list1"/>
    <dgm:cxn modelId="{6C5E52A2-26B7-4BF0-8A97-0B95A19763DF}" type="presParOf" srcId="{DE42628D-5E9A-4861-909A-AF8AC0F9668A}" destId="{4572550A-B50B-4297-955D-84FEE66F6A7A}" srcOrd="7" destOrd="0" presId="urn:microsoft.com/office/officeart/2005/8/layout/list1"/>
    <dgm:cxn modelId="{DC60F58F-5FD9-46D6-9D38-5C39B329E10D}" type="presParOf" srcId="{DE42628D-5E9A-4861-909A-AF8AC0F9668A}" destId="{D02AAE38-5CA9-4C74-86FD-82FA17D9FEC1}" srcOrd="8" destOrd="0" presId="urn:microsoft.com/office/officeart/2005/8/layout/list1"/>
    <dgm:cxn modelId="{785246EE-BA58-4B8C-86CB-87E9884B4B2D}" type="presParOf" srcId="{D02AAE38-5CA9-4C74-86FD-82FA17D9FEC1}" destId="{BF58FE98-F851-4445-92B8-654131A82657}" srcOrd="0" destOrd="0" presId="urn:microsoft.com/office/officeart/2005/8/layout/list1"/>
    <dgm:cxn modelId="{BF96003B-88CB-401A-9A28-C6B9220B84D3}" type="presParOf" srcId="{D02AAE38-5CA9-4C74-86FD-82FA17D9FEC1}" destId="{465F9607-0487-4C64-8533-82BE32AD1B5F}" srcOrd="1" destOrd="0" presId="urn:microsoft.com/office/officeart/2005/8/layout/list1"/>
    <dgm:cxn modelId="{C3FBA2CC-C589-45C9-9792-29FC44094070}" type="presParOf" srcId="{DE42628D-5E9A-4861-909A-AF8AC0F9668A}" destId="{D1C8DBE1-E893-4C02-9C45-CDF2C4519BCD}" srcOrd="9" destOrd="0" presId="urn:microsoft.com/office/officeart/2005/8/layout/list1"/>
    <dgm:cxn modelId="{756E4681-CAD5-40F9-8BF1-9189307F0CFE}" type="presParOf" srcId="{DE42628D-5E9A-4861-909A-AF8AC0F9668A}" destId="{935B31DF-FFB8-4727-A2BD-0A8E5C8FF849}" srcOrd="10" destOrd="0" presId="urn:microsoft.com/office/officeart/2005/8/layout/list1"/>
    <dgm:cxn modelId="{96E2FF2E-FC02-4DA3-875C-7AE0784E01BF}" type="presParOf" srcId="{DE42628D-5E9A-4861-909A-AF8AC0F9668A}" destId="{E6F3C583-6208-4307-88FC-3174B17B7BC1}" srcOrd="11" destOrd="0" presId="urn:microsoft.com/office/officeart/2005/8/layout/list1"/>
    <dgm:cxn modelId="{F3440701-3BDD-424F-988D-3E240EE13D2C}" type="presParOf" srcId="{DE42628D-5E9A-4861-909A-AF8AC0F9668A}" destId="{1DC55BEC-19BB-42DD-BBDB-6BDA4E7623C4}" srcOrd="12" destOrd="0" presId="urn:microsoft.com/office/officeart/2005/8/layout/list1"/>
    <dgm:cxn modelId="{24DACB42-A9FD-4DFD-82A7-3279A86D31C1}" type="presParOf" srcId="{1DC55BEC-19BB-42DD-BBDB-6BDA4E7623C4}" destId="{6035D8EB-E3A9-42D5-91DD-FA013D4CBA3C}" srcOrd="0" destOrd="0" presId="urn:microsoft.com/office/officeart/2005/8/layout/list1"/>
    <dgm:cxn modelId="{8E51A37B-BCC3-45E8-970D-05B2AF272113}" type="presParOf" srcId="{1DC55BEC-19BB-42DD-BBDB-6BDA4E7623C4}" destId="{0233CAE3-4C34-4651-A686-33B52422FD54}" srcOrd="1" destOrd="0" presId="urn:microsoft.com/office/officeart/2005/8/layout/list1"/>
    <dgm:cxn modelId="{95B855B8-E40C-46F2-A5DD-14C9E6D271E9}" type="presParOf" srcId="{DE42628D-5E9A-4861-909A-AF8AC0F9668A}" destId="{BB7F287C-CFF5-43AA-A862-A50B013600EB}" srcOrd="13" destOrd="0" presId="urn:microsoft.com/office/officeart/2005/8/layout/list1"/>
    <dgm:cxn modelId="{F8C1214C-6788-4B8D-902D-64ABFECB7E13}" type="presParOf" srcId="{DE42628D-5E9A-4861-909A-AF8AC0F9668A}" destId="{372F5DB2-E9D2-4CC4-9D5C-8E7A1F389A1D}" srcOrd="14" destOrd="0" presId="urn:microsoft.com/office/officeart/2005/8/layout/list1"/>
    <dgm:cxn modelId="{2B38CC3E-2198-4544-A248-6CDDEC218662}" type="presParOf" srcId="{DE42628D-5E9A-4861-909A-AF8AC0F9668A}" destId="{66249C68-14DF-4BE5-8CF6-4A3937931429}" srcOrd="15" destOrd="0" presId="urn:microsoft.com/office/officeart/2005/8/layout/list1"/>
    <dgm:cxn modelId="{6C932D6D-2CF3-4CCB-A7E9-E56B8ECE4FFC}" type="presParOf" srcId="{DE42628D-5E9A-4861-909A-AF8AC0F9668A}" destId="{EA40F128-FD88-4397-9DBF-4D5C345B5A7E}" srcOrd="16" destOrd="0" presId="urn:microsoft.com/office/officeart/2005/8/layout/list1"/>
    <dgm:cxn modelId="{8BE4BC6B-BDAD-4953-B68A-6FC7AB970300}" type="presParOf" srcId="{EA40F128-FD88-4397-9DBF-4D5C345B5A7E}" destId="{D1A834F7-BD45-4032-8917-23B3ECAB1467}" srcOrd="0" destOrd="0" presId="urn:microsoft.com/office/officeart/2005/8/layout/list1"/>
    <dgm:cxn modelId="{826BE1BD-FD96-4784-BA01-8B5667040C0B}" type="presParOf" srcId="{EA40F128-FD88-4397-9DBF-4D5C345B5A7E}" destId="{617C443F-2A76-43C5-820C-9EB181C3054D}" srcOrd="1" destOrd="0" presId="urn:microsoft.com/office/officeart/2005/8/layout/list1"/>
    <dgm:cxn modelId="{5D6F4F9B-D99C-45EE-96F1-0DA3DD55940B}" type="presParOf" srcId="{DE42628D-5E9A-4861-909A-AF8AC0F9668A}" destId="{2B885737-D1A7-4218-81FE-C75090EE571A}" srcOrd="17" destOrd="0" presId="urn:microsoft.com/office/officeart/2005/8/layout/list1"/>
    <dgm:cxn modelId="{9E73A39E-64E8-44A6-BD9D-0562267F6F33}" type="presParOf" srcId="{DE42628D-5E9A-4861-909A-AF8AC0F9668A}" destId="{949E569C-88CF-4A12-981A-6A5743C6D7AE}" srcOrd="18" destOrd="0" presId="urn:microsoft.com/office/officeart/2005/8/layout/list1"/>
    <dgm:cxn modelId="{6D6633F6-E6E4-4381-B409-D6744771FA0D}" type="presParOf" srcId="{DE42628D-5E9A-4861-909A-AF8AC0F9668A}" destId="{1016371F-984A-481D-8550-462898FE3C6B}" srcOrd="19" destOrd="0" presId="urn:microsoft.com/office/officeart/2005/8/layout/list1"/>
    <dgm:cxn modelId="{469A61EB-79EF-4534-A0C3-9B25D4072D88}" type="presParOf" srcId="{DE42628D-5E9A-4861-909A-AF8AC0F9668A}" destId="{DBA813E6-86F4-4876-8B5C-7ACE9DF4C21D}" srcOrd="20" destOrd="0" presId="urn:microsoft.com/office/officeart/2005/8/layout/list1"/>
    <dgm:cxn modelId="{D237D64B-EF45-4B52-9635-275DC24FF691}" type="presParOf" srcId="{DBA813E6-86F4-4876-8B5C-7ACE9DF4C21D}" destId="{EA1E0D6F-6532-4097-909B-8C9462EDFD41}" srcOrd="0" destOrd="0" presId="urn:microsoft.com/office/officeart/2005/8/layout/list1"/>
    <dgm:cxn modelId="{0A1490BD-DFBC-4891-B927-499186448C72}" type="presParOf" srcId="{DBA813E6-86F4-4876-8B5C-7ACE9DF4C21D}" destId="{A8E48730-DECC-46A8-88E1-75E1D4B40E2C}" srcOrd="1" destOrd="0" presId="urn:microsoft.com/office/officeart/2005/8/layout/list1"/>
    <dgm:cxn modelId="{4E618EF7-3385-466E-A0D3-1FDAD860AB54}" type="presParOf" srcId="{DE42628D-5E9A-4861-909A-AF8AC0F9668A}" destId="{F7678562-0492-4632-A336-8E8353744680}" srcOrd="21" destOrd="0" presId="urn:microsoft.com/office/officeart/2005/8/layout/list1"/>
    <dgm:cxn modelId="{8FE53F3A-EA93-4587-80F2-08BCC9FD5068}" type="presParOf" srcId="{DE42628D-5E9A-4861-909A-AF8AC0F9668A}" destId="{A029E876-4342-4F04-AD6A-F557197C4E2D}" srcOrd="22" destOrd="0" presId="urn:microsoft.com/office/officeart/2005/8/layout/list1"/>
    <dgm:cxn modelId="{F9D6E16F-1BA6-461A-A84C-F5D7180F3C5C}" type="presParOf" srcId="{DE42628D-5E9A-4861-909A-AF8AC0F9668A}" destId="{510F53D3-70D0-43C0-9027-D445B1E13E5A}" srcOrd="23" destOrd="0" presId="urn:microsoft.com/office/officeart/2005/8/layout/list1"/>
    <dgm:cxn modelId="{61D7D709-3DB1-41B8-ACD5-C9342E6EF140}" type="presParOf" srcId="{DE42628D-5E9A-4861-909A-AF8AC0F9668A}" destId="{342D4363-CB2A-4D75-8918-1EFCA97E87F1}" srcOrd="24" destOrd="0" presId="urn:microsoft.com/office/officeart/2005/8/layout/list1"/>
    <dgm:cxn modelId="{F370ADDE-93E1-46F3-B7A2-1154DD3BB47D}" type="presParOf" srcId="{342D4363-CB2A-4D75-8918-1EFCA97E87F1}" destId="{51D19830-50FD-4223-ABEB-A4DA7B120EAA}" srcOrd="0" destOrd="0" presId="urn:microsoft.com/office/officeart/2005/8/layout/list1"/>
    <dgm:cxn modelId="{3AEF5125-36E8-4D59-817A-BF65FAD05F7B}" type="presParOf" srcId="{342D4363-CB2A-4D75-8918-1EFCA97E87F1}" destId="{FE0B8552-F980-4ED2-B83B-AEAA281DE675}" srcOrd="1" destOrd="0" presId="urn:microsoft.com/office/officeart/2005/8/layout/list1"/>
    <dgm:cxn modelId="{E5055C6D-61B2-4EFF-91E5-6BC474B7FF92}" type="presParOf" srcId="{DE42628D-5E9A-4861-909A-AF8AC0F9668A}" destId="{824778A8-EBF5-48DA-BBB4-5693D64D4086}" srcOrd="25" destOrd="0" presId="urn:microsoft.com/office/officeart/2005/8/layout/list1"/>
    <dgm:cxn modelId="{5CC22AD6-BB0C-456A-A0DE-58C05B057861}" type="presParOf" srcId="{DE42628D-5E9A-4861-909A-AF8AC0F9668A}" destId="{EB61E1D0-9760-41A5-A880-268FC5A54A8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71A54B-4B24-4894-9F4A-3FA175A4C601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F04057B-2C20-47EC-AFA2-B636857415EA}">
      <dgm:prSet phldrT="[Texto]" custT="1"/>
      <dgm:spPr/>
      <dgm:t>
        <a:bodyPr/>
        <a:lstStyle/>
        <a:p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  <a:latin typeface="Sketch Nice" panose="03050504000000020004" pitchFamily="66" charset="0"/>
              <a:ea typeface="+mn-ea"/>
              <a:cs typeface="+mn-cs"/>
            </a:rPr>
            <a:t>¿Concreciones?</a:t>
          </a:r>
          <a:endParaRPr lang="es-ES" sz="2000" kern="1200" dirty="0">
            <a:solidFill>
              <a:schemeClr val="accent1">
                <a:lumMod val="75000"/>
              </a:schemeClr>
            </a:solidFill>
            <a:latin typeface="Sketch Nice" panose="03050504000000020004" pitchFamily="66" charset="0"/>
            <a:ea typeface="+mn-ea"/>
            <a:cs typeface="+mn-cs"/>
          </a:endParaRPr>
        </a:p>
      </dgm:t>
    </dgm:pt>
    <dgm:pt modelId="{3A57173B-61BF-4CD0-91A0-7012BF9CF61B}" type="parTrans" cxnId="{892C60CC-79EE-4FAD-ADA3-4921687BCC71}">
      <dgm:prSet/>
      <dgm:spPr/>
      <dgm:t>
        <a:bodyPr/>
        <a:lstStyle/>
        <a:p>
          <a:endParaRPr lang="es-ES"/>
        </a:p>
      </dgm:t>
    </dgm:pt>
    <dgm:pt modelId="{AE010AC6-9121-4260-90DE-854D4510434C}" type="sibTrans" cxnId="{892C60CC-79EE-4FAD-ADA3-4921687BCC71}">
      <dgm:prSet/>
      <dgm:spPr/>
      <dgm:t>
        <a:bodyPr/>
        <a:lstStyle/>
        <a:p>
          <a:endParaRPr lang="es-ES"/>
        </a:p>
      </dgm:t>
    </dgm:pt>
    <dgm:pt modelId="{B68B01DF-E857-4D58-8D6D-22F026556467}">
      <dgm:prSet phldrT="[Texto]" custT="1"/>
      <dgm:spPr/>
      <dgm:t>
        <a:bodyPr/>
        <a:lstStyle/>
        <a:p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  <a:latin typeface="Sketch Nice" panose="03050504000000020004" pitchFamily="66" charset="0"/>
              <a:ea typeface="+mn-ea"/>
              <a:cs typeface="+mn-cs"/>
            </a:rPr>
            <a:t>¿Materia?</a:t>
          </a:r>
          <a:endParaRPr lang="es-ES" sz="2000" kern="1200" dirty="0">
            <a:solidFill>
              <a:schemeClr val="accent1">
                <a:lumMod val="75000"/>
              </a:schemeClr>
            </a:solidFill>
            <a:latin typeface="Sketch Nice" panose="03050504000000020004" pitchFamily="66" charset="0"/>
            <a:ea typeface="+mn-ea"/>
            <a:cs typeface="+mn-cs"/>
          </a:endParaRPr>
        </a:p>
      </dgm:t>
    </dgm:pt>
    <dgm:pt modelId="{D6459681-45E2-4866-B19C-6E5F514D52CE}" type="parTrans" cxnId="{C86E6C0F-9350-45D4-8AA4-FD154906F9D2}">
      <dgm:prSet/>
      <dgm:spPr/>
      <dgm:t>
        <a:bodyPr/>
        <a:lstStyle/>
        <a:p>
          <a:endParaRPr lang="es-ES"/>
        </a:p>
      </dgm:t>
    </dgm:pt>
    <dgm:pt modelId="{FE75FB08-2C97-4B99-9AF3-B95D9D7DF330}" type="sibTrans" cxnId="{C86E6C0F-9350-45D4-8AA4-FD154906F9D2}">
      <dgm:prSet/>
      <dgm:spPr/>
      <dgm:t>
        <a:bodyPr/>
        <a:lstStyle/>
        <a:p>
          <a:endParaRPr lang="es-ES"/>
        </a:p>
      </dgm:t>
    </dgm:pt>
    <dgm:pt modelId="{394B3A7A-86E5-494B-ADEA-F7D925FC080B}">
      <dgm:prSet phldrT="[Texto]" custT="1"/>
      <dgm:spPr/>
      <dgm:t>
        <a:bodyPr/>
        <a:lstStyle/>
        <a:p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  <a:latin typeface="Sketch Nice" panose="03050504000000020004" pitchFamily="66" charset="0"/>
              <a:ea typeface="+mn-ea"/>
              <a:cs typeface="+mn-cs"/>
            </a:rPr>
            <a:t>¿Competencias?</a:t>
          </a:r>
          <a:endParaRPr lang="es-ES" sz="2000" kern="1200" dirty="0">
            <a:solidFill>
              <a:schemeClr val="accent1">
                <a:lumMod val="75000"/>
              </a:schemeClr>
            </a:solidFill>
            <a:latin typeface="Sketch Nice" panose="03050504000000020004" pitchFamily="66" charset="0"/>
            <a:ea typeface="+mn-ea"/>
            <a:cs typeface="+mn-cs"/>
          </a:endParaRPr>
        </a:p>
      </dgm:t>
    </dgm:pt>
    <dgm:pt modelId="{FE593C51-C522-4587-ADE7-E43EA359D297}" type="parTrans" cxnId="{7D883D10-C3F7-4BC7-ADBE-67A59B2FB7A4}">
      <dgm:prSet/>
      <dgm:spPr/>
      <dgm:t>
        <a:bodyPr/>
        <a:lstStyle/>
        <a:p>
          <a:endParaRPr lang="es-ES"/>
        </a:p>
      </dgm:t>
    </dgm:pt>
    <dgm:pt modelId="{1EA90AD8-C925-47A7-9C60-33911BCC52A3}" type="sibTrans" cxnId="{7D883D10-C3F7-4BC7-ADBE-67A59B2FB7A4}">
      <dgm:prSet/>
      <dgm:spPr/>
      <dgm:t>
        <a:bodyPr/>
        <a:lstStyle/>
        <a:p>
          <a:endParaRPr lang="es-ES"/>
        </a:p>
      </dgm:t>
    </dgm:pt>
    <dgm:pt modelId="{2EDC1B89-6A0E-47AF-95F6-F2DD7B23D0A9}" type="pres">
      <dgm:prSet presAssocID="{9071A54B-4B24-4894-9F4A-3FA175A4C6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F669A2-4CB2-45AF-B2B4-3645D1030BBD}" type="pres">
      <dgm:prSet presAssocID="{FF04057B-2C20-47EC-AFA2-B636857415EA}" presName="composite" presStyleCnt="0"/>
      <dgm:spPr/>
    </dgm:pt>
    <dgm:pt modelId="{AEEF2277-1D6B-4F43-8EF1-D8359733F339}" type="pres">
      <dgm:prSet presAssocID="{FF04057B-2C20-47EC-AFA2-B636857415EA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91042C-8E4C-4923-8967-D7E2B505B8C6}" type="pres">
      <dgm:prSet presAssocID="{FF04057B-2C20-47EC-AFA2-B636857415EA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ACED8233-F9E8-433E-A6D0-D847E42C1DDC}" type="pres">
      <dgm:prSet presAssocID="{AE010AC6-9121-4260-90DE-854D4510434C}" presName="sibTrans" presStyleCnt="0"/>
      <dgm:spPr/>
    </dgm:pt>
    <dgm:pt modelId="{C2C77677-A9C3-4B3B-B49E-654A8CE6DCF9}" type="pres">
      <dgm:prSet presAssocID="{B68B01DF-E857-4D58-8D6D-22F026556467}" presName="composite" presStyleCnt="0"/>
      <dgm:spPr/>
    </dgm:pt>
    <dgm:pt modelId="{0594CC4C-8F87-452F-B6BF-CF7D30146A74}" type="pres">
      <dgm:prSet presAssocID="{B68B01DF-E857-4D58-8D6D-22F026556467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EE1F14-3B23-49FD-A012-886F42218336}" type="pres">
      <dgm:prSet presAssocID="{B68B01DF-E857-4D58-8D6D-22F026556467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s-ES"/>
        </a:p>
      </dgm:t>
    </dgm:pt>
    <dgm:pt modelId="{11A5CD78-D082-4321-90B2-C907AEC68C17}" type="pres">
      <dgm:prSet presAssocID="{FE75FB08-2C97-4B99-9AF3-B95D9D7DF330}" presName="sibTrans" presStyleCnt="0"/>
      <dgm:spPr/>
    </dgm:pt>
    <dgm:pt modelId="{03BFC1E6-3AE5-42C7-BE0C-C6FBA78B9136}" type="pres">
      <dgm:prSet presAssocID="{394B3A7A-86E5-494B-ADEA-F7D925FC080B}" presName="composite" presStyleCnt="0"/>
      <dgm:spPr/>
    </dgm:pt>
    <dgm:pt modelId="{A4E1FD1E-C1AE-4B4F-B19A-AC7CE5F39B80}" type="pres">
      <dgm:prSet presAssocID="{394B3A7A-86E5-494B-ADEA-F7D925FC080B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544412-048A-4B4D-87CC-6BF86A9EE950}" type="pres">
      <dgm:prSet presAssocID="{394B3A7A-86E5-494B-ADEA-F7D925FC080B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0" r="-80000"/>
          </a:stretch>
        </a:blipFill>
      </dgm:spPr>
      <dgm:t>
        <a:bodyPr/>
        <a:lstStyle/>
        <a:p>
          <a:endParaRPr lang="es-ES"/>
        </a:p>
      </dgm:t>
    </dgm:pt>
  </dgm:ptLst>
  <dgm:cxnLst>
    <dgm:cxn modelId="{04F4AB2D-8662-4BEB-92CE-665BF480C25D}" type="presOf" srcId="{FF04057B-2C20-47EC-AFA2-B636857415EA}" destId="{AEEF2277-1D6B-4F43-8EF1-D8359733F339}" srcOrd="0" destOrd="0" presId="urn:microsoft.com/office/officeart/2008/layout/PictureStrips"/>
    <dgm:cxn modelId="{1BA60C94-2A37-4913-8EFA-42616982BFFA}" type="presOf" srcId="{394B3A7A-86E5-494B-ADEA-F7D925FC080B}" destId="{A4E1FD1E-C1AE-4B4F-B19A-AC7CE5F39B80}" srcOrd="0" destOrd="0" presId="urn:microsoft.com/office/officeart/2008/layout/PictureStrips"/>
    <dgm:cxn modelId="{C86E6C0F-9350-45D4-8AA4-FD154906F9D2}" srcId="{9071A54B-4B24-4894-9F4A-3FA175A4C601}" destId="{B68B01DF-E857-4D58-8D6D-22F026556467}" srcOrd="1" destOrd="0" parTransId="{D6459681-45E2-4866-B19C-6E5F514D52CE}" sibTransId="{FE75FB08-2C97-4B99-9AF3-B95D9D7DF330}"/>
    <dgm:cxn modelId="{AF166E09-8BA7-4230-9525-0DF709DC56C6}" type="presOf" srcId="{9071A54B-4B24-4894-9F4A-3FA175A4C601}" destId="{2EDC1B89-6A0E-47AF-95F6-F2DD7B23D0A9}" srcOrd="0" destOrd="0" presId="urn:microsoft.com/office/officeart/2008/layout/PictureStrips"/>
    <dgm:cxn modelId="{0B8C9D52-A7F1-4A71-9304-14C773C78435}" type="presOf" srcId="{B68B01DF-E857-4D58-8D6D-22F026556467}" destId="{0594CC4C-8F87-452F-B6BF-CF7D30146A74}" srcOrd="0" destOrd="0" presId="urn:microsoft.com/office/officeart/2008/layout/PictureStrips"/>
    <dgm:cxn modelId="{892C60CC-79EE-4FAD-ADA3-4921687BCC71}" srcId="{9071A54B-4B24-4894-9F4A-3FA175A4C601}" destId="{FF04057B-2C20-47EC-AFA2-B636857415EA}" srcOrd="0" destOrd="0" parTransId="{3A57173B-61BF-4CD0-91A0-7012BF9CF61B}" sibTransId="{AE010AC6-9121-4260-90DE-854D4510434C}"/>
    <dgm:cxn modelId="{7D883D10-C3F7-4BC7-ADBE-67A59B2FB7A4}" srcId="{9071A54B-4B24-4894-9F4A-3FA175A4C601}" destId="{394B3A7A-86E5-494B-ADEA-F7D925FC080B}" srcOrd="2" destOrd="0" parTransId="{FE593C51-C522-4587-ADE7-E43EA359D297}" sibTransId="{1EA90AD8-C925-47A7-9C60-33911BCC52A3}"/>
    <dgm:cxn modelId="{9EFFFA5F-908F-400F-A860-4CC52E794701}" type="presParOf" srcId="{2EDC1B89-6A0E-47AF-95F6-F2DD7B23D0A9}" destId="{BAF669A2-4CB2-45AF-B2B4-3645D1030BBD}" srcOrd="0" destOrd="0" presId="urn:microsoft.com/office/officeart/2008/layout/PictureStrips"/>
    <dgm:cxn modelId="{45448466-FC1A-4D2B-B64A-845FC427305A}" type="presParOf" srcId="{BAF669A2-4CB2-45AF-B2B4-3645D1030BBD}" destId="{AEEF2277-1D6B-4F43-8EF1-D8359733F339}" srcOrd="0" destOrd="0" presId="urn:microsoft.com/office/officeart/2008/layout/PictureStrips"/>
    <dgm:cxn modelId="{4D2C7ABE-EA84-481F-9153-F324DD1392FA}" type="presParOf" srcId="{BAF669A2-4CB2-45AF-B2B4-3645D1030BBD}" destId="{F491042C-8E4C-4923-8967-D7E2B505B8C6}" srcOrd="1" destOrd="0" presId="urn:microsoft.com/office/officeart/2008/layout/PictureStrips"/>
    <dgm:cxn modelId="{10324AB5-2A82-48B7-BA44-2EECECFD86C2}" type="presParOf" srcId="{2EDC1B89-6A0E-47AF-95F6-F2DD7B23D0A9}" destId="{ACED8233-F9E8-433E-A6D0-D847E42C1DDC}" srcOrd="1" destOrd="0" presId="urn:microsoft.com/office/officeart/2008/layout/PictureStrips"/>
    <dgm:cxn modelId="{44F509C9-E225-4855-990E-CA571CA6169D}" type="presParOf" srcId="{2EDC1B89-6A0E-47AF-95F6-F2DD7B23D0A9}" destId="{C2C77677-A9C3-4B3B-B49E-654A8CE6DCF9}" srcOrd="2" destOrd="0" presId="urn:microsoft.com/office/officeart/2008/layout/PictureStrips"/>
    <dgm:cxn modelId="{7D70FD8B-42A8-4BFC-94DB-4599BB66BE41}" type="presParOf" srcId="{C2C77677-A9C3-4B3B-B49E-654A8CE6DCF9}" destId="{0594CC4C-8F87-452F-B6BF-CF7D30146A74}" srcOrd="0" destOrd="0" presId="urn:microsoft.com/office/officeart/2008/layout/PictureStrips"/>
    <dgm:cxn modelId="{C1BE99DD-5BD4-4868-B664-F38000E50DC6}" type="presParOf" srcId="{C2C77677-A9C3-4B3B-B49E-654A8CE6DCF9}" destId="{DDEE1F14-3B23-49FD-A012-886F42218336}" srcOrd="1" destOrd="0" presId="urn:microsoft.com/office/officeart/2008/layout/PictureStrips"/>
    <dgm:cxn modelId="{C7BB2D1F-A1DE-41C2-A303-EB6FE27A0012}" type="presParOf" srcId="{2EDC1B89-6A0E-47AF-95F6-F2DD7B23D0A9}" destId="{11A5CD78-D082-4321-90B2-C907AEC68C17}" srcOrd="3" destOrd="0" presId="urn:microsoft.com/office/officeart/2008/layout/PictureStrips"/>
    <dgm:cxn modelId="{34A41C7F-BFB0-466E-B17C-0E0B8BF73DE5}" type="presParOf" srcId="{2EDC1B89-6A0E-47AF-95F6-F2DD7B23D0A9}" destId="{03BFC1E6-3AE5-42C7-BE0C-C6FBA78B9136}" srcOrd="4" destOrd="0" presId="urn:microsoft.com/office/officeart/2008/layout/PictureStrips"/>
    <dgm:cxn modelId="{F3016192-E4BF-4CA1-9FD6-ED257CC18F8D}" type="presParOf" srcId="{03BFC1E6-3AE5-42C7-BE0C-C6FBA78B9136}" destId="{A4E1FD1E-C1AE-4B4F-B19A-AC7CE5F39B80}" srcOrd="0" destOrd="0" presId="urn:microsoft.com/office/officeart/2008/layout/PictureStrips"/>
    <dgm:cxn modelId="{CEA5C538-D721-4FA0-B001-7AAFCBFACEA5}" type="presParOf" srcId="{03BFC1E6-3AE5-42C7-BE0C-C6FBA78B9136}" destId="{44544412-048A-4B4D-87CC-6BF86A9EE95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25714C-85A6-469C-8BE0-79991DF1D14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F03EB29-3665-4A1B-979E-B7E451E5653F}">
      <dgm:prSet phldrT="[Texto]" custT="1"/>
      <dgm:spPr/>
      <dgm:t>
        <a:bodyPr/>
        <a:lstStyle/>
        <a:p>
          <a:r>
            <a:rPr lang="es-ES" sz="2000" dirty="0" smtClean="0"/>
            <a:t>Buscar, seleccionar e interpretar la información de carácter científico para formarse una opinión propia, expresarse con precisión y argumentar sobre problemas relacionados con el medio natural y la salud.  </a:t>
          </a:r>
          <a:endParaRPr lang="es-ES" sz="2000" dirty="0"/>
        </a:p>
      </dgm:t>
    </dgm:pt>
    <dgm:pt modelId="{5683F8AF-47DC-4A9E-89FD-5732C4FCAA94}" type="parTrans" cxnId="{A1F7CE0D-75F6-455F-8383-BEF62C750213}">
      <dgm:prSet/>
      <dgm:spPr/>
      <dgm:t>
        <a:bodyPr/>
        <a:lstStyle/>
        <a:p>
          <a:endParaRPr lang="es-ES"/>
        </a:p>
      </dgm:t>
    </dgm:pt>
    <dgm:pt modelId="{959DD363-74FD-4B4C-ACA3-6FF26667F4BF}" type="sibTrans" cxnId="{A1F7CE0D-75F6-455F-8383-BEF62C750213}">
      <dgm:prSet/>
      <dgm:spPr/>
      <dgm:t>
        <a:bodyPr/>
        <a:lstStyle/>
        <a:p>
          <a:endParaRPr lang="es-ES"/>
        </a:p>
      </dgm:t>
    </dgm:pt>
    <dgm:pt modelId="{82A9DFA8-A0CE-49F5-968C-2DE932C2466B}">
      <dgm:prSet phldrT="[Texto]" custT="1"/>
      <dgm:spPr/>
      <dgm:t>
        <a:bodyPr/>
        <a:lstStyle/>
        <a:p>
          <a:r>
            <a:rPr lang="es-ES" sz="2000" dirty="0" smtClean="0"/>
            <a:t>Busca, selecciona e interpreta la información de carácter científico a partir de la utilización de diversas fuentes.  </a:t>
          </a:r>
          <a:endParaRPr lang="es-ES" sz="2000" dirty="0"/>
        </a:p>
      </dgm:t>
    </dgm:pt>
    <dgm:pt modelId="{AFDCDA8C-6313-43EB-9FFF-3225F3DBD254}" type="parTrans" cxnId="{31F10868-5942-4B75-99A5-8CBD264DAF68}">
      <dgm:prSet/>
      <dgm:spPr/>
      <dgm:t>
        <a:bodyPr/>
        <a:lstStyle/>
        <a:p>
          <a:endParaRPr lang="es-ES"/>
        </a:p>
      </dgm:t>
    </dgm:pt>
    <dgm:pt modelId="{FE7F3FD8-0409-4487-B552-87EEE326B6C3}" type="sibTrans" cxnId="{31F10868-5942-4B75-99A5-8CBD264DAF68}">
      <dgm:prSet/>
      <dgm:spPr/>
      <dgm:t>
        <a:bodyPr/>
        <a:lstStyle/>
        <a:p>
          <a:endParaRPr lang="es-ES"/>
        </a:p>
      </dgm:t>
    </dgm:pt>
    <dgm:pt modelId="{844C5C1C-4417-4F05-A88E-9AF96398709D}">
      <dgm:prSet phldrT="[Texto]" custT="1"/>
      <dgm:spPr/>
      <dgm:t>
        <a:bodyPr/>
        <a:lstStyle/>
        <a:p>
          <a:r>
            <a:rPr lang="es-ES" sz="2000" dirty="0" smtClean="0"/>
            <a:t>Transmite la información seleccionada de manera directa utilizando diversos soportes. </a:t>
          </a:r>
          <a:endParaRPr lang="es-ES" sz="2000" dirty="0"/>
        </a:p>
      </dgm:t>
    </dgm:pt>
    <dgm:pt modelId="{2C87C63C-348E-4FA0-B3FB-5DFA175863D4}" type="parTrans" cxnId="{3C709900-44A8-484B-8D2A-A9526AA61A87}">
      <dgm:prSet/>
      <dgm:spPr/>
      <dgm:t>
        <a:bodyPr/>
        <a:lstStyle/>
        <a:p>
          <a:endParaRPr lang="es-ES"/>
        </a:p>
      </dgm:t>
    </dgm:pt>
    <dgm:pt modelId="{90F45A74-F22B-4198-A10E-20F02D72759F}" type="sibTrans" cxnId="{3C709900-44A8-484B-8D2A-A9526AA61A87}">
      <dgm:prSet/>
      <dgm:spPr/>
      <dgm:t>
        <a:bodyPr/>
        <a:lstStyle/>
        <a:p>
          <a:endParaRPr lang="es-ES"/>
        </a:p>
      </dgm:t>
    </dgm:pt>
    <dgm:pt modelId="{EB8E18E8-B43E-473E-9C73-A93ADE6CDE2B}">
      <dgm:prSet phldrT="[Texto]" custT="1"/>
      <dgm:spPr/>
      <dgm:t>
        <a:bodyPr/>
        <a:lstStyle/>
        <a:p>
          <a:r>
            <a:rPr lang="es-ES" sz="2000" dirty="0" smtClean="0"/>
            <a:t>Utiliza la información de carácter científico para formarse una opinión propia y argumentar sobre problemas relacionados. </a:t>
          </a:r>
          <a:endParaRPr lang="es-ES" sz="2000" dirty="0"/>
        </a:p>
      </dgm:t>
    </dgm:pt>
    <dgm:pt modelId="{3670D775-F5E6-4AB2-98AE-94D91B7E427B}" type="parTrans" cxnId="{DE0EA4A5-BE0D-4A58-9850-69F85929BBF3}">
      <dgm:prSet/>
      <dgm:spPr/>
      <dgm:t>
        <a:bodyPr/>
        <a:lstStyle/>
        <a:p>
          <a:endParaRPr lang="es-ES"/>
        </a:p>
      </dgm:t>
    </dgm:pt>
    <dgm:pt modelId="{484A8E0D-7951-4DC8-9360-98D81E63164A}" type="sibTrans" cxnId="{DE0EA4A5-BE0D-4A58-9850-69F85929BBF3}">
      <dgm:prSet/>
      <dgm:spPr/>
      <dgm:t>
        <a:bodyPr/>
        <a:lstStyle/>
        <a:p>
          <a:endParaRPr lang="es-ES"/>
        </a:p>
      </dgm:t>
    </dgm:pt>
    <dgm:pt modelId="{A592F2C6-2DFA-447D-8EAE-2D7E9282202A}" type="pres">
      <dgm:prSet presAssocID="{7025714C-85A6-469C-8BE0-79991DF1D1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A06E56-5924-4C14-B5F4-242E528ECD7C}" type="pres">
      <dgm:prSet presAssocID="{4F03EB29-3665-4A1B-979E-B7E451E5653F}" presName="hierRoot1" presStyleCnt="0"/>
      <dgm:spPr/>
    </dgm:pt>
    <dgm:pt modelId="{798BBC27-5D19-447C-B962-1BB0B7744A8D}" type="pres">
      <dgm:prSet presAssocID="{4F03EB29-3665-4A1B-979E-B7E451E5653F}" presName="composite" presStyleCnt="0"/>
      <dgm:spPr/>
    </dgm:pt>
    <dgm:pt modelId="{236632DE-963E-455C-BAFF-8A97ADF6D6A6}" type="pres">
      <dgm:prSet presAssocID="{4F03EB29-3665-4A1B-979E-B7E451E5653F}" presName="background" presStyleLbl="node0" presStyleIdx="0" presStyleCnt="1"/>
      <dgm:spPr/>
    </dgm:pt>
    <dgm:pt modelId="{B8CC9FA0-0581-4AA2-98CB-3F24535E6152}" type="pres">
      <dgm:prSet presAssocID="{4F03EB29-3665-4A1B-979E-B7E451E5653F}" presName="text" presStyleLbl="fgAcc0" presStyleIdx="0" presStyleCnt="1" custScaleX="194917" custScaleY="160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386F57-7A6E-414F-8230-C1DC454396F1}" type="pres">
      <dgm:prSet presAssocID="{4F03EB29-3665-4A1B-979E-B7E451E5653F}" presName="hierChild2" presStyleCnt="0"/>
      <dgm:spPr/>
    </dgm:pt>
    <dgm:pt modelId="{3C8B9D29-A240-4D6A-837C-4434AA07BE31}" type="pres">
      <dgm:prSet presAssocID="{AFDCDA8C-6313-43EB-9FFF-3225F3DBD254}" presName="Name10" presStyleLbl="parChTrans1D2" presStyleIdx="0" presStyleCnt="3"/>
      <dgm:spPr/>
      <dgm:t>
        <a:bodyPr/>
        <a:lstStyle/>
        <a:p>
          <a:endParaRPr lang="es-ES"/>
        </a:p>
      </dgm:t>
    </dgm:pt>
    <dgm:pt modelId="{3887E4FE-FEAE-4D60-A4A9-7BBABD69D4AD}" type="pres">
      <dgm:prSet presAssocID="{82A9DFA8-A0CE-49F5-968C-2DE932C2466B}" presName="hierRoot2" presStyleCnt="0"/>
      <dgm:spPr/>
    </dgm:pt>
    <dgm:pt modelId="{244A64ED-D831-4A20-961E-EB46180C2C38}" type="pres">
      <dgm:prSet presAssocID="{82A9DFA8-A0CE-49F5-968C-2DE932C2466B}" presName="composite2" presStyleCnt="0"/>
      <dgm:spPr/>
    </dgm:pt>
    <dgm:pt modelId="{252FE9AD-73D4-4E88-8AF7-813D00DEFF55}" type="pres">
      <dgm:prSet presAssocID="{82A9DFA8-A0CE-49F5-968C-2DE932C2466B}" presName="background2" presStyleLbl="node2" presStyleIdx="0" presStyleCnt="3"/>
      <dgm:spPr/>
    </dgm:pt>
    <dgm:pt modelId="{E2BA36B0-E2DB-4B53-A939-23F3FCEA9C46}" type="pres">
      <dgm:prSet presAssocID="{82A9DFA8-A0CE-49F5-968C-2DE932C2466B}" presName="text2" presStyleLbl="fgAcc2" presStyleIdx="0" presStyleCnt="3" custScaleY="2224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59C7AA-33EF-48D9-89C5-A474B8CFEAD2}" type="pres">
      <dgm:prSet presAssocID="{82A9DFA8-A0CE-49F5-968C-2DE932C2466B}" presName="hierChild3" presStyleCnt="0"/>
      <dgm:spPr/>
    </dgm:pt>
    <dgm:pt modelId="{5EDDBCE3-7596-44A4-A36C-AD893BF95423}" type="pres">
      <dgm:prSet presAssocID="{2C87C63C-348E-4FA0-B3FB-5DFA175863D4}" presName="Name10" presStyleLbl="parChTrans1D2" presStyleIdx="1" presStyleCnt="3"/>
      <dgm:spPr/>
      <dgm:t>
        <a:bodyPr/>
        <a:lstStyle/>
        <a:p>
          <a:endParaRPr lang="es-ES"/>
        </a:p>
      </dgm:t>
    </dgm:pt>
    <dgm:pt modelId="{4A95842D-77BA-4026-926A-72C24B4449D7}" type="pres">
      <dgm:prSet presAssocID="{844C5C1C-4417-4F05-A88E-9AF96398709D}" presName="hierRoot2" presStyleCnt="0"/>
      <dgm:spPr/>
    </dgm:pt>
    <dgm:pt modelId="{08BA40E3-B9BC-45A5-A6BB-DCB46985D318}" type="pres">
      <dgm:prSet presAssocID="{844C5C1C-4417-4F05-A88E-9AF96398709D}" presName="composite2" presStyleCnt="0"/>
      <dgm:spPr/>
    </dgm:pt>
    <dgm:pt modelId="{39E1651E-AE8D-4767-95B7-7F8431020759}" type="pres">
      <dgm:prSet presAssocID="{844C5C1C-4417-4F05-A88E-9AF96398709D}" presName="background2" presStyleLbl="node2" presStyleIdx="1" presStyleCnt="3"/>
      <dgm:spPr/>
    </dgm:pt>
    <dgm:pt modelId="{32872148-1677-456C-ACF9-BD24267E5B9C}" type="pres">
      <dgm:prSet presAssocID="{844C5C1C-4417-4F05-A88E-9AF96398709D}" presName="text2" presStyleLbl="fgAcc2" presStyleIdx="1" presStyleCnt="3" custScaleY="220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B11E-D79B-4ABE-A61C-2C3D34269BB7}" type="pres">
      <dgm:prSet presAssocID="{844C5C1C-4417-4F05-A88E-9AF96398709D}" presName="hierChild3" presStyleCnt="0"/>
      <dgm:spPr/>
    </dgm:pt>
    <dgm:pt modelId="{78479B6E-8856-485A-BE6E-8EF34D798F88}" type="pres">
      <dgm:prSet presAssocID="{3670D775-F5E6-4AB2-98AE-94D91B7E427B}" presName="Name10" presStyleLbl="parChTrans1D2" presStyleIdx="2" presStyleCnt="3"/>
      <dgm:spPr/>
      <dgm:t>
        <a:bodyPr/>
        <a:lstStyle/>
        <a:p>
          <a:endParaRPr lang="es-ES"/>
        </a:p>
      </dgm:t>
    </dgm:pt>
    <dgm:pt modelId="{22958E05-7074-4F52-8898-6B41823D837D}" type="pres">
      <dgm:prSet presAssocID="{EB8E18E8-B43E-473E-9C73-A93ADE6CDE2B}" presName="hierRoot2" presStyleCnt="0"/>
      <dgm:spPr/>
    </dgm:pt>
    <dgm:pt modelId="{45799960-1A34-4916-B21C-011595F1D528}" type="pres">
      <dgm:prSet presAssocID="{EB8E18E8-B43E-473E-9C73-A93ADE6CDE2B}" presName="composite2" presStyleCnt="0"/>
      <dgm:spPr/>
    </dgm:pt>
    <dgm:pt modelId="{8342B17A-0394-4ACE-AF67-CFAEF51B5139}" type="pres">
      <dgm:prSet presAssocID="{EB8E18E8-B43E-473E-9C73-A93ADE6CDE2B}" presName="background2" presStyleLbl="node2" presStyleIdx="2" presStyleCnt="3"/>
      <dgm:spPr/>
    </dgm:pt>
    <dgm:pt modelId="{6DDA1101-632B-4126-A42F-71FFEEBC6191}" type="pres">
      <dgm:prSet presAssocID="{EB8E18E8-B43E-473E-9C73-A93ADE6CDE2B}" presName="text2" presStyleLbl="fgAcc2" presStyleIdx="2" presStyleCnt="3" custScaleY="222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F68548-3AAC-4FB7-9A2E-38805E453A97}" type="pres">
      <dgm:prSet presAssocID="{EB8E18E8-B43E-473E-9C73-A93ADE6CDE2B}" presName="hierChild3" presStyleCnt="0"/>
      <dgm:spPr/>
    </dgm:pt>
  </dgm:ptLst>
  <dgm:cxnLst>
    <dgm:cxn modelId="{3D7BD6D1-6FF1-463A-878E-3341365AF164}" type="presOf" srcId="{AFDCDA8C-6313-43EB-9FFF-3225F3DBD254}" destId="{3C8B9D29-A240-4D6A-837C-4434AA07BE31}" srcOrd="0" destOrd="0" presId="urn:microsoft.com/office/officeart/2005/8/layout/hierarchy1"/>
    <dgm:cxn modelId="{3C709900-44A8-484B-8D2A-A9526AA61A87}" srcId="{4F03EB29-3665-4A1B-979E-B7E451E5653F}" destId="{844C5C1C-4417-4F05-A88E-9AF96398709D}" srcOrd="1" destOrd="0" parTransId="{2C87C63C-348E-4FA0-B3FB-5DFA175863D4}" sibTransId="{90F45A74-F22B-4198-A10E-20F02D72759F}"/>
    <dgm:cxn modelId="{DE0EA4A5-BE0D-4A58-9850-69F85929BBF3}" srcId="{4F03EB29-3665-4A1B-979E-B7E451E5653F}" destId="{EB8E18E8-B43E-473E-9C73-A93ADE6CDE2B}" srcOrd="2" destOrd="0" parTransId="{3670D775-F5E6-4AB2-98AE-94D91B7E427B}" sibTransId="{484A8E0D-7951-4DC8-9360-98D81E63164A}"/>
    <dgm:cxn modelId="{52504913-BEAB-4B41-BC08-4127513DC6B6}" type="presOf" srcId="{82A9DFA8-A0CE-49F5-968C-2DE932C2466B}" destId="{E2BA36B0-E2DB-4B53-A939-23F3FCEA9C46}" srcOrd="0" destOrd="0" presId="urn:microsoft.com/office/officeart/2005/8/layout/hierarchy1"/>
    <dgm:cxn modelId="{609F8AA3-E8B6-481B-9414-92E0AA1BF347}" type="presOf" srcId="{3670D775-F5E6-4AB2-98AE-94D91B7E427B}" destId="{78479B6E-8856-485A-BE6E-8EF34D798F88}" srcOrd="0" destOrd="0" presId="urn:microsoft.com/office/officeart/2005/8/layout/hierarchy1"/>
    <dgm:cxn modelId="{B46B0051-F29A-45F1-A3FD-761C914F6035}" type="presOf" srcId="{2C87C63C-348E-4FA0-B3FB-5DFA175863D4}" destId="{5EDDBCE3-7596-44A4-A36C-AD893BF95423}" srcOrd="0" destOrd="0" presId="urn:microsoft.com/office/officeart/2005/8/layout/hierarchy1"/>
    <dgm:cxn modelId="{31F10868-5942-4B75-99A5-8CBD264DAF68}" srcId="{4F03EB29-3665-4A1B-979E-B7E451E5653F}" destId="{82A9DFA8-A0CE-49F5-968C-2DE932C2466B}" srcOrd="0" destOrd="0" parTransId="{AFDCDA8C-6313-43EB-9FFF-3225F3DBD254}" sibTransId="{FE7F3FD8-0409-4487-B552-87EEE326B6C3}"/>
    <dgm:cxn modelId="{42AA7EFA-0163-4DB4-AC3E-7E9E44EC26E7}" type="presOf" srcId="{4F03EB29-3665-4A1B-979E-B7E451E5653F}" destId="{B8CC9FA0-0581-4AA2-98CB-3F24535E6152}" srcOrd="0" destOrd="0" presId="urn:microsoft.com/office/officeart/2005/8/layout/hierarchy1"/>
    <dgm:cxn modelId="{CD448BD0-A7F8-4222-A351-28A06BEC721E}" type="presOf" srcId="{844C5C1C-4417-4F05-A88E-9AF96398709D}" destId="{32872148-1677-456C-ACF9-BD24267E5B9C}" srcOrd="0" destOrd="0" presId="urn:microsoft.com/office/officeart/2005/8/layout/hierarchy1"/>
    <dgm:cxn modelId="{AC83A585-74EF-482A-9A2D-7AAC74893999}" type="presOf" srcId="{EB8E18E8-B43E-473E-9C73-A93ADE6CDE2B}" destId="{6DDA1101-632B-4126-A42F-71FFEEBC6191}" srcOrd="0" destOrd="0" presId="urn:microsoft.com/office/officeart/2005/8/layout/hierarchy1"/>
    <dgm:cxn modelId="{3A14EBF0-D448-4BFB-BB15-336015292001}" type="presOf" srcId="{7025714C-85A6-469C-8BE0-79991DF1D14F}" destId="{A592F2C6-2DFA-447D-8EAE-2D7E9282202A}" srcOrd="0" destOrd="0" presId="urn:microsoft.com/office/officeart/2005/8/layout/hierarchy1"/>
    <dgm:cxn modelId="{A1F7CE0D-75F6-455F-8383-BEF62C750213}" srcId="{7025714C-85A6-469C-8BE0-79991DF1D14F}" destId="{4F03EB29-3665-4A1B-979E-B7E451E5653F}" srcOrd="0" destOrd="0" parTransId="{5683F8AF-47DC-4A9E-89FD-5732C4FCAA94}" sibTransId="{959DD363-74FD-4B4C-ACA3-6FF26667F4BF}"/>
    <dgm:cxn modelId="{471FE847-8333-4E35-B34B-CDF8C4BAF2A5}" type="presParOf" srcId="{A592F2C6-2DFA-447D-8EAE-2D7E9282202A}" destId="{16A06E56-5924-4C14-B5F4-242E528ECD7C}" srcOrd="0" destOrd="0" presId="urn:microsoft.com/office/officeart/2005/8/layout/hierarchy1"/>
    <dgm:cxn modelId="{9D0AF36E-47F0-4059-9628-A066DE6B6D94}" type="presParOf" srcId="{16A06E56-5924-4C14-B5F4-242E528ECD7C}" destId="{798BBC27-5D19-447C-B962-1BB0B7744A8D}" srcOrd="0" destOrd="0" presId="urn:microsoft.com/office/officeart/2005/8/layout/hierarchy1"/>
    <dgm:cxn modelId="{D9ECDEE8-8D74-49F0-839A-7DBA94DF188C}" type="presParOf" srcId="{798BBC27-5D19-447C-B962-1BB0B7744A8D}" destId="{236632DE-963E-455C-BAFF-8A97ADF6D6A6}" srcOrd="0" destOrd="0" presId="urn:microsoft.com/office/officeart/2005/8/layout/hierarchy1"/>
    <dgm:cxn modelId="{B045355F-DF41-437B-8F5E-52084565C1CD}" type="presParOf" srcId="{798BBC27-5D19-447C-B962-1BB0B7744A8D}" destId="{B8CC9FA0-0581-4AA2-98CB-3F24535E6152}" srcOrd="1" destOrd="0" presId="urn:microsoft.com/office/officeart/2005/8/layout/hierarchy1"/>
    <dgm:cxn modelId="{81103EA5-4E8D-4E8E-B9DC-7F2789B6AFC6}" type="presParOf" srcId="{16A06E56-5924-4C14-B5F4-242E528ECD7C}" destId="{A5386F57-7A6E-414F-8230-C1DC454396F1}" srcOrd="1" destOrd="0" presId="urn:microsoft.com/office/officeart/2005/8/layout/hierarchy1"/>
    <dgm:cxn modelId="{E4B492FE-E9D7-47DA-91A8-A80E7B2964BB}" type="presParOf" srcId="{A5386F57-7A6E-414F-8230-C1DC454396F1}" destId="{3C8B9D29-A240-4D6A-837C-4434AA07BE31}" srcOrd="0" destOrd="0" presId="urn:microsoft.com/office/officeart/2005/8/layout/hierarchy1"/>
    <dgm:cxn modelId="{37E72C77-F255-4C71-872F-44DCF2A0DA6E}" type="presParOf" srcId="{A5386F57-7A6E-414F-8230-C1DC454396F1}" destId="{3887E4FE-FEAE-4D60-A4A9-7BBABD69D4AD}" srcOrd="1" destOrd="0" presId="urn:microsoft.com/office/officeart/2005/8/layout/hierarchy1"/>
    <dgm:cxn modelId="{96B17611-1282-4825-B144-AD40AC2AE19A}" type="presParOf" srcId="{3887E4FE-FEAE-4D60-A4A9-7BBABD69D4AD}" destId="{244A64ED-D831-4A20-961E-EB46180C2C38}" srcOrd="0" destOrd="0" presId="urn:microsoft.com/office/officeart/2005/8/layout/hierarchy1"/>
    <dgm:cxn modelId="{8E15E2FB-4269-49A2-8DE1-5247B9F892FB}" type="presParOf" srcId="{244A64ED-D831-4A20-961E-EB46180C2C38}" destId="{252FE9AD-73D4-4E88-8AF7-813D00DEFF55}" srcOrd="0" destOrd="0" presId="urn:microsoft.com/office/officeart/2005/8/layout/hierarchy1"/>
    <dgm:cxn modelId="{764EFD1F-C94E-4429-B460-D73968FB385B}" type="presParOf" srcId="{244A64ED-D831-4A20-961E-EB46180C2C38}" destId="{E2BA36B0-E2DB-4B53-A939-23F3FCEA9C46}" srcOrd="1" destOrd="0" presId="urn:microsoft.com/office/officeart/2005/8/layout/hierarchy1"/>
    <dgm:cxn modelId="{AD667061-BFA6-4781-99DC-B3B695E3B714}" type="presParOf" srcId="{3887E4FE-FEAE-4D60-A4A9-7BBABD69D4AD}" destId="{1659C7AA-33EF-48D9-89C5-A474B8CFEAD2}" srcOrd="1" destOrd="0" presId="urn:microsoft.com/office/officeart/2005/8/layout/hierarchy1"/>
    <dgm:cxn modelId="{1FA5711D-A20A-44BE-99CA-EC522B84836E}" type="presParOf" srcId="{A5386F57-7A6E-414F-8230-C1DC454396F1}" destId="{5EDDBCE3-7596-44A4-A36C-AD893BF95423}" srcOrd="2" destOrd="0" presId="urn:microsoft.com/office/officeart/2005/8/layout/hierarchy1"/>
    <dgm:cxn modelId="{6F5A3C7D-132C-4A58-99A7-B71D5109984D}" type="presParOf" srcId="{A5386F57-7A6E-414F-8230-C1DC454396F1}" destId="{4A95842D-77BA-4026-926A-72C24B4449D7}" srcOrd="3" destOrd="0" presId="urn:microsoft.com/office/officeart/2005/8/layout/hierarchy1"/>
    <dgm:cxn modelId="{355B38E3-E98F-4567-9B7F-B966B29B7E2D}" type="presParOf" srcId="{4A95842D-77BA-4026-926A-72C24B4449D7}" destId="{08BA40E3-B9BC-45A5-A6BB-DCB46985D318}" srcOrd="0" destOrd="0" presId="urn:microsoft.com/office/officeart/2005/8/layout/hierarchy1"/>
    <dgm:cxn modelId="{CBD77C71-FE80-4315-8B05-91D355AC3D6C}" type="presParOf" srcId="{08BA40E3-B9BC-45A5-A6BB-DCB46985D318}" destId="{39E1651E-AE8D-4767-95B7-7F8431020759}" srcOrd="0" destOrd="0" presId="urn:microsoft.com/office/officeart/2005/8/layout/hierarchy1"/>
    <dgm:cxn modelId="{C01A6A0F-1BE6-4072-AD68-A576A268CD06}" type="presParOf" srcId="{08BA40E3-B9BC-45A5-A6BB-DCB46985D318}" destId="{32872148-1677-456C-ACF9-BD24267E5B9C}" srcOrd="1" destOrd="0" presId="urn:microsoft.com/office/officeart/2005/8/layout/hierarchy1"/>
    <dgm:cxn modelId="{E79A5FA6-C064-4549-8310-274EECC28D05}" type="presParOf" srcId="{4A95842D-77BA-4026-926A-72C24B4449D7}" destId="{85FCB11E-D79B-4ABE-A61C-2C3D34269BB7}" srcOrd="1" destOrd="0" presId="urn:microsoft.com/office/officeart/2005/8/layout/hierarchy1"/>
    <dgm:cxn modelId="{8A059467-6007-457E-896F-961183DD6DA1}" type="presParOf" srcId="{A5386F57-7A6E-414F-8230-C1DC454396F1}" destId="{78479B6E-8856-485A-BE6E-8EF34D798F88}" srcOrd="4" destOrd="0" presId="urn:microsoft.com/office/officeart/2005/8/layout/hierarchy1"/>
    <dgm:cxn modelId="{3A2E8097-28A3-438D-8C7F-65393D6CD82D}" type="presParOf" srcId="{A5386F57-7A6E-414F-8230-C1DC454396F1}" destId="{22958E05-7074-4F52-8898-6B41823D837D}" srcOrd="5" destOrd="0" presId="urn:microsoft.com/office/officeart/2005/8/layout/hierarchy1"/>
    <dgm:cxn modelId="{43940D01-F970-470F-87A0-9032C14A4AD0}" type="presParOf" srcId="{22958E05-7074-4F52-8898-6B41823D837D}" destId="{45799960-1A34-4916-B21C-011595F1D528}" srcOrd="0" destOrd="0" presId="urn:microsoft.com/office/officeart/2005/8/layout/hierarchy1"/>
    <dgm:cxn modelId="{546E93F6-CC25-4BA6-A5A5-ED9278F13B89}" type="presParOf" srcId="{45799960-1A34-4916-B21C-011595F1D528}" destId="{8342B17A-0394-4ACE-AF67-CFAEF51B5139}" srcOrd="0" destOrd="0" presId="urn:microsoft.com/office/officeart/2005/8/layout/hierarchy1"/>
    <dgm:cxn modelId="{CD22DB47-7A70-4D5A-BB72-D89B33C95EE4}" type="presParOf" srcId="{45799960-1A34-4916-B21C-011595F1D528}" destId="{6DDA1101-632B-4126-A42F-71FFEEBC6191}" srcOrd="1" destOrd="0" presId="urn:microsoft.com/office/officeart/2005/8/layout/hierarchy1"/>
    <dgm:cxn modelId="{3FFFA78E-9557-4845-92AA-8C05BFE5D09F}" type="presParOf" srcId="{22958E05-7074-4F52-8898-6B41823D837D}" destId="{64F68548-3AAC-4FB7-9A2E-38805E453A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A82759-4C6C-4C21-AF35-08F37AD8B6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531387-5DC2-4D75-B84D-538020B7B2BE}">
      <dgm:prSet phldrT="[Texto]" custT="1"/>
      <dgm:spPr/>
      <dgm:t>
        <a:bodyPr/>
        <a:lstStyle/>
        <a:p>
          <a:r>
            <a:rPr lang="es-ES" sz="2800" kern="1200" dirty="0" smtClean="0">
              <a:solidFill>
                <a:schemeClr val="bg1"/>
              </a:solidFill>
              <a:latin typeface="Sketch Nice" panose="03050504000000020004" pitchFamily="66" charset="0"/>
              <a:ea typeface="+mn-ea"/>
              <a:cs typeface="+mn-cs"/>
            </a:rPr>
            <a:t>ESO</a:t>
          </a:r>
          <a:endParaRPr lang="es-ES" sz="2800" kern="1200" dirty="0">
            <a:solidFill>
              <a:schemeClr val="bg1"/>
            </a:solidFill>
            <a:latin typeface="Sketch Nice" panose="03050504000000020004" pitchFamily="66" charset="0"/>
            <a:ea typeface="+mn-ea"/>
            <a:cs typeface="+mn-cs"/>
          </a:endParaRPr>
        </a:p>
      </dgm:t>
    </dgm:pt>
    <dgm:pt modelId="{A9D2F66D-803D-414C-B27A-B5932DA8C4D3}" type="parTrans" cxnId="{759854DB-B2B3-4792-89F0-8AFDBE70A7C3}">
      <dgm:prSet/>
      <dgm:spPr/>
      <dgm:t>
        <a:bodyPr/>
        <a:lstStyle/>
        <a:p>
          <a:endParaRPr lang="es-ES"/>
        </a:p>
      </dgm:t>
    </dgm:pt>
    <dgm:pt modelId="{7C606924-48C6-479C-AEEC-7E7D129D46AA}" type="sibTrans" cxnId="{759854DB-B2B3-4792-89F0-8AFDBE70A7C3}">
      <dgm:prSet/>
      <dgm:spPr/>
      <dgm:t>
        <a:bodyPr/>
        <a:lstStyle/>
        <a:p>
          <a:endParaRPr lang="es-ES"/>
        </a:p>
      </dgm:t>
    </dgm:pt>
    <dgm:pt modelId="{A819F956-AA87-476E-8D46-90A8566919D5}">
      <dgm:prSet phldrT="[Texto]" custT="1"/>
      <dgm:spPr/>
      <dgm:t>
        <a:bodyPr/>
        <a:lstStyle/>
        <a:p>
          <a:r>
            <a:rPr lang="es-ES" sz="2400" dirty="0" smtClean="0"/>
            <a:t>Decreto 111/2016</a:t>
          </a:r>
          <a:endParaRPr lang="es-ES" sz="2400" dirty="0"/>
        </a:p>
      </dgm:t>
    </dgm:pt>
    <dgm:pt modelId="{D693D47B-6A54-4CCD-A96E-3E02CA21B4F0}" type="parTrans" cxnId="{B46B6D85-819D-4FF0-BF73-C3A18FFFA78A}">
      <dgm:prSet/>
      <dgm:spPr/>
      <dgm:t>
        <a:bodyPr/>
        <a:lstStyle/>
        <a:p>
          <a:endParaRPr lang="es-ES"/>
        </a:p>
      </dgm:t>
    </dgm:pt>
    <dgm:pt modelId="{17CBBF62-01B6-461C-8493-623A35B8CB4C}" type="sibTrans" cxnId="{B46B6D85-819D-4FF0-BF73-C3A18FFFA78A}">
      <dgm:prSet/>
      <dgm:spPr/>
      <dgm:t>
        <a:bodyPr/>
        <a:lstStyle/>
        <a:p>
          <a:endParaRPr lang="es-ES"/>
        </a:p>
      </dgm:t>
    </dgm:pt>
    <dgm:pt modelId="{F63F323B-09E7-44C8-88FF-A10851F68193}">
      <dgm:prSet phldrT="[Texto]" custT="1"/>
      <dgm:spPr/>
      <dgm:t>
        <a:bodyPr/>
        <a:lstStyle/>
        <a:p>
          <a:r>
            <a:rPr lang="es-ES" sz="2800" kern="1200" dirty="0" smtClean="0">
              <a:solidFill>
                <a:schemeClr val="bg1"/>
              </a:solidFill>
              <a:latin typeface="Sketch Nice" panose="03050504000000020004" pitchFamily="66" charset="0"/>
              <a:ea typeface="+mn-ea"/>
              <a:cs typeface="+mn-cs"/>
            </a:rPr>
            <a:t>Bachillerato</a:t>
          </a:r>
          <a:endParaRPr lang="es-ES" sz="2800" kern="1200" dirty="0">
            <a:solidFill>
              <a:schemeClr val="bg1"/>
            </a:solidFill>
            <a:latin typeface="Sketch Nice" panose="03050504000000020004" pitchFamily="66" charset="0"/>
            <a:ea typeface="+mn-ea"/>
            <a:cs typeface="+mn-cs"/>
          </a:endParaRPr>
        </a:p>
      </dgm:t>
    </dgm:pt>
    <dgm:pt modelId="{B94CB669-00EB-4FCB-B501-A96CB5900AD2}" type="parTrans" cxnId="{8238DD9F-50CB-42A6-B2F5-46F4801EACE3}">
      <dgm:prSet/>
      <dgm:spPr/>
      <dgm:t>
        <a:bodyPr/>
        <a:lstStyle/>
        <a:p>
          <a:endParaRPr lang="es-ES"/>
        </a:p>
      </dgm:t>
    </dgm:pt>
    <dgm:pt modelId="{ED1A4A44-E484-4444-B610-BE7B135576F6}" type="sibTrans" cxnId="{8238DD9F-50CB-42A6-B2F5-46F4801EACE3}">
      <dgm:prSet/>
      <dgm:spPr/>
      <dgm:t>
        <a:bodyPr/>
        <a:lstStyle/>
        <a:p>
          <a:endParaRPr lang="es-ES"/>
        </a:p>
      </dgm:t>
    </dgm:pt>
    <dgm:pt modelId="{24524993-F25F-44FC-9678-7075AB6FC6C6}">
      <dgm:prSet phldrT="[Texto]" custT="1"/>
      <dgm:spPr/>
      <dgm:t>
        <a:bodyPr/>
        <a:lstStyle/>
        <a:p>
          <a:r>
            <a:rPr lang="es-ES" sz="2400" dirty="0" smtClean="0"/>
            <a:t>Decreto 110/2016</a:t>
          </a:r>
          <a:endParaRPr lang="es-ES" sz="2400" dirty="0"/>
        </a:p>
      </dgm:t>
    </dgm:pt>
    <dgm:pt modelId="{FA0D0333-89AA-4E67-A736-6AD500D8FAF7}" type="parTrans" cxnId="{E09E379A-25EB-47E1-90DF-1914A7FFD756}">
      <dgm:prSet/>
      <dgm:spPr/>
      <dgm:t>
        <a:bodyPr/>
        <a:lstStyle/>
        <a:p>
          <a:endParaRPr lang="es-ES"/>
        </a:p>
      </dgm:t>
    </dgm:pt>
    <dgm:pt modelId="{FECF1A18-99D7-42E2-AFC2-B9F52CE78E8D}" type="sibTrans" cxnId="{E09E379A-25EB-47E1-90DF-1914A7FFD756}">
      <dgm:prSet/>
      <dgm:spPr/>
      <dgm:t>
        <a:bodyPr/>
        <a:lstStyle/>
        <a:p>
          <a:endParaRPr lang="es-ES"/>
        </a:p>
      </dgm:t>
    </dgm:pt>
    <dgm:pt modelId="{74F3007A-14C5-43E6-B50C-58C4987AC4CE}">
      <dgm:prSet phldrT="[Texto]" custT="1"/>
      <dgm:spPr/>
      <dgm:t>
        <a:bodyPr/>
        <a:lstStyle/>
        <a:p>
          <a:r>
            <a:rPr lang="es-ES" sz="2400" dirty="0" smtClean="0"/>
            <a:t>Orden de 14 de julio de 2016. </a:t>
          </a:r>
          <a:endParaRPr lang="es-ES" sz="2400" dirty="0"/>
        </a:p>
      </dgm:t>
    </dgm:pt>
    <dgm:pt modelId="{044FAF1F-97D8-43F4-A18E-88DD1FB5827D}" type="parTrans" cxnId="{01FEEECE-A792-4A2A-B381-6D46E554FFA0}">
      <dgm:prSet/>
      <dgm:spPr/>
      <dgm:t>
        <a:bodyPr/>
        <a:lstStyle/>
        <a:p>
          <a:endParaRPr lang="es-ES"/>
        </a:p>
      </dgm:t>
    </dgm:pt>
    <dgm:pt modelId="{DFD13841-2F25-4DD5-8305-C6F62462DC61}" type="sibTrans" cxnId="{01FEEECE-A792-4A2A-B381-6D46E554FFA0}">
      <dgm:prSet/>
      <dgm:spPr/>
      <dgm:t>
        <a:bodyPr/>
        <a:lstStyle/>
        <a:p>
          <a:endParaRPr lang="es-ES"/>
        </a:p>
      </dgm:t>
    </dgm:pt>
    <dgm:pt modelId="{6515EDB8-818C-410E-824E-BDDB2676EF01}">
      <dgm:prSet phldrT="[Texto]" custT="1"/>
      <dgm:spPr/>
      <dgm:t>
        <a:bodyPr/>
        <a:lstStyle/>
        <a:p>
          <a:r>
            <a:rPr lang="es-ES" sz="2400" dirty="0" smtClean="0"/>
            <a:t>Orden de 14 de julio de 2016. </a:t>
          </a:r>
          <a:endParaRPr lang="es-ES" sz="2400" dirty="0"/>
        </a:p>
      </dgm:t>
    </dgm:pt>
    <dgm:pt modelId="{A2C3B0B3-CA36-4B5A-BA86-9D6F24335F45}" type="parTrans" cxnId="{958D1470-D7F7-4B5E-B270-CEC5F0033957}">
      <dgm:prSet/>
      <dgm:spPr/>
      <dgm:t>
        <a:bodyPr/>
        <a:lstStyle/>
        <a:p>
          <a:endParaRPr lang="es-ES"/>
        </a:p>
      </dgm:t>
    </dgm:pt>
    <dgm:pt modelId="{37F5762D-D370-4BAA-9CBD-569181EA9FB6}" type="sibTrans" cxnId="{958D1470-D7F7-4B5E-B270-CEC5F0033957}">
      <dgm:prSet/>
      <dgm:spPr/>
      <dgm:t>
        <a:bodyPr/>
        <a:lstStyle/>
        <a:p>
          <a:endParaRPr lang="es-ES"/>
        </a:p>
      </dgm:t>
    </dgm:pt>
    <dgm:pt modelId="{375970B7-7A89-4955-886E-F62924D78C7F}" type="pres">
      <dgm:prSet presAssocID="{73A82759-4C6C-4C21-AF35-08F37AD8B6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553B61-8D49-46E0-BA1B-6BA069303CD0}" type="pres">
      <dgm:prSet presAssocID="{6F531387-5DC2-4D75-B84D-538020B7B2BE}" presName="composite" presStyleCnt="0"/>
      <dgm:spPr/>
    </dgm:pt>
    <dgm:pt modelId="{241F0B06-EB84-46DA-9A56-C9C9683154D6}" type="pres">
      <dgm:prSet presAssocID="{6F531387-5DC2-4D75-B84D-538020B7B2B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00F55-4E79-458A-8FE8-DE02B5F563D0}" type="pres">
      <dgm:prSet presAssocID="{6F531387-5DC2-4D75-B84D-538020B7B2B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AE0ABC-E615-4798-89EE-3DFB5C79B362}" type="pres">
      <dgm:prSet presAssocID="{7C606924-48C6-479C-AEEC-7E7D129D46AA}" presName="space" presStyleCnt="0"/>
      <dgm:spPr/>
    </dgm:pt>
    <dgm:pt modelId="{C1024597-28B5-4782-A62F-8D6896D92886}" type="pres">
      <dgm:prSet presAssocID="{F63F323B-09E7-44C8-88FF-A10851F68193}" presName="composite" presStyleCnt="0"/>
      <dgm:spPr/>
    </dgm:pt>
    <dgm:pt modelId="{2718A8DD-58FC-4802-9145-C1F5EB7AF216}" type="pres">
      <dgm:prSet presAssocID="{F63F323B-09E7-44C8-88FF-A10851F6819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7ED32C-6420-4DAD-8ABB-CC6CEF258ED5}" type="pres">
      <dgm:prSet presAssocID="{F63F323B-09E7-44C8-88FF-A10851F6819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46B6D85-819D-4FF0-BF73-C3A18FFFA78A}" srcId="{6F531387-5DC2-4D75-B84D-538020B7B2BE}" destId="{A819F956-AA87-476E-8D46-90A8566919D5}" srcOrd="0" destOrd="0" parTransId="{D693D47B-6A54-4CCD-A96E-3E02CA21B4F0}" sibTransId="{17CBBF62-01B6-461C-8493-623A35B8CB4C}"/>
    <dgm:cxn modelId="{954C231B-34F4-4703-AE31-DA632275C893}" type="presOf" srcId="{73A82759-4C6C-4C21-AF35-08F37AD8B659}" destId="{375970B7-7A89-4955-886E-F62924D78C7F}" srcOrd="0" destOrd="0" presId="urn:microsoft.com/office/officeart/2005/8/layout/hList1"/>
    <dgm:cxn modelId="{5F407FB9-1EBC-4D1B-A8D5-1137FBBB5347}" type="presOf" srcId="{A819F956-AA87-476E-8D46-90A8566919D5}" destId="{CBE00F55-4E79-458A-8FE8-DE02B5F563D0}" srcOrd="0" destOrd="0" presId="urn:microsoft.com/office/officeart/2005/8/layout/hList1"/>
    <dgm:cxn modelId="{068D9A59-ECF0-457E-AE02-71BE7FCB11A6}" type="presOf" srcId="{6515EDB8-818C-410E-824E-BDDB2676EF01}" destId="{597ED32C-6420-4DAD-8ABB-CC6CEF258ED5}" srcOrd="0" destOrd="1" presId="urn:microsoft.com/office/officeart/2005/8/layout/hList1"/>
    <dgm:cxn modelId="{CFE5A0C3-64D0-4900-971A-1BB052ADF131}" type="presOf" srcId="{6F531387-5DC2-4D75-B84D-538020B7B2BE}" destId="{241F0B06-EB84-46DA-9A56-C9C9683154D6}" srcOrd="0" destOrd="0" presId="urn:microsoft.com/office/officeart/2005/8/layout/hList1"/>
    <dgm:cxn modelId="{8238DD9F-50CB-42A6-B2F5-46F4801EACE3}" srcId="{73A82759-4C6C-4C21-AF35-08F37AD8B659}" destId="{F63F323B-09E7-44C8-88FF-A10851F68193}" srcOrd="1" destOrd="0" parTransId="{B94CB669-00EB-4FCB-B501-A96CB5900AD2}" sibTransId="{ED1A4A44-E484-4444-B610-BE7B135576F6}"/>
    <dgm:cxn modelId="{EF6A4FC7-1210-4939-9518-6FE18DAC30AB}" type="presOf" srcId="{24524993-F25F-44FC-9678-7075AB6FC6C6}" destId="{597ED32C-6420-4DAD-8ABB-CC6CEF258ED5}" srcOrd="0" destOrd="0" presId="urn:microsoft.com/office/officeart/2005/8/layout/hList1"/>
    <dgm:cxn modelId="{EC372962-79F9-429A-9122-F4BEA461C7CD}" type="presOf" srcId="{F63F323B-09E7-44C8-88FF-A10851F68193}" destId="{2718A8DD-58FC-4802-9145-C1F5EB7AF216}" srcOrd="0" destOrd="0" presId="urn:microsoft.com/office/officeart/2005/8/layout/hList1"/>
    <dgm:cxn modelId="{D95EF0ED-27C6-4D2E-AA33-94449A06003A}" type="presOf" srcId="{74F3007A-14C5-43E6-B50C-58C4987AC4CE}" destId="{CBE00F55-4E79-458A-8FE8-DE02B5F563D0}" srcOrd="0" destOrd="1" presId="urn:microsoft.com/office/officeart/2005/8/layout/hList1"/>
    <dgm:cxn modelId="{E09E379A-25EB-47E1-90DF-1914A7FFD756}" srcId="{F63F323B-09E7-44C8-88FF-A10851F68193}" destId="{24524993-F25F-44FC-9678-7075AB6FC6C6}" srcOrd="0" destOrd="0" parTransId="{FA0D0333-89AA-4E67-A736-6AD500D8FAF7}" sibTransId="{FECF1A18-99D7-42E2-AFC2-B9F52CE78E8D}"/>
    <dgm:cxn modelId="{01FEEECE-A792-4A2A-B381-6D46E554FFA0}" srcId="{6F531387-5DC2-4D75-B84D-538020B7B2BE}" destId="{74F3007A-14C5-43E6-B50C-58C4987AC4CE}" srcOrd="1" destOrd="0" parTransId="{044FAF1F-97D8-43F4-A18E-88DD1FB5827D}" sibTransId="{DFD13841-2F25-4DD5-8305-C6F62462DC61}"/>
    <dgm:cxn modelId="{958D1470-D7F7-4B5E-B270-CEC5F0033957}" srcId="{F63F323B-09E7-44C8-88FF-A10851F68193}" destId="{6515EDB8-818C-410E-824E-BDDB2676EF01}" srcOrd="1" destOrd="0" parTransId="{A2C3B0B3-CA36-4B5A-BA86-9D6F24335F45}" sibTransId="{37F5762D-D370-4BAA-9CBD-569181EA9FB6}"/>
    <dgm:cxn modelId="{759854DB-B2B3-4792-89F0-8AFDBE70A7C3}" srcId="{73A82759-4C6C-4C21-AF35-08F37AD8B659}" destId="{6F531387-5DC2-4D75-B84D-538020B7B2BE}" srcOrd="0" destOrd="0" parTransId="{A9D2F66D-803D-414C-B27A-B5932DA8C4D3}" sibTransId="{7C606924-48C6-479C-AEEC-7E7D129D46AA}"/>
    <dgm:cxn modelId="{21CF3E91-E9EB-4E74-BD51-4B0F77CB1B01}" type="presParOf" srcId="{375970B7-7A89-4955-886E-F62924D78C7F}" destId="{E9553B61-8D49-46E0-BA1B-6BA069303CD0}" srcOrd="0" destOrd="0" presId="urn:microsoft.com/office/officeart/2005/8/layout/hList1"/>
    <dgm:cxn modelId="{2236F7FA-A778-4C5D-B088-D82D16D29E71}" type="presParOf" srcId="{E9553B61-8D49-46E0-BA1B-6BA069303CD0}" destId="{241F0B06-EB84-46DA-9A56-C9C9683154D6}" srcOrd="0" destOrd="0" presId="urn:microsoft.com/office/officeart/2005/8/layout/hList1"/>
    <dgm:cxn modelId="{704A429D-FB3A-4297-A077-C15DA296B117}" type="presParOf" srcId="{E9553B61-8D49-46E0-BA1B-6BA069303CD0}" destId="{CBE00F55-4E79-458A-8FE8-DE02B5F563D0}" srcOrd="1" destOrd="0" presId="urn:microsoft.com/office/officeart/2005/8/layout/hList1"/>
    <dgm:cxn modelId="{DA7066C1-13CB-4FCF-8113-6412EBE3C1B4}" type="presParOf" srcId="{375970B7-7A89-4955-886E-F62924D78C7F}" destId="{C6AE0ABC-E615-4798-89EE-3DFB5C79B362}" srcOrd="1" destOrd="0" presId="urn:microsoft.com/office/officeart/2005/8/layout/hList1"/>
    <dgm:cxn modelId="{80DF4008-0ACA-47EA-86F5-F6FEA8CAD917}" type="presParOf" srcId="{375970B7-7A89-4955-886E-F62924D78C7F}" destId="{C1024597-28B5-4782-A62F-8D6896D92886}" srcOrd="2" destOrd="0" presId="urn:microsoft.com/office/officeart/2005/8/layout/hList1"/>
    <dgm:cxn modelId="{8FF1D061-ADCF-4E99-96F7-0C5E9AC8E30C}" type="presParOf" srcId="{C1024597-28B5-4782-A62F-8D6896D92886}" destId="{2718A8DD-58FC-4802-9145-C1F5EB7AF216}" srcOrd="0" destOrd="0" presId="urn:microsoft.com/office/officeart/2005/8/layout/hList1"/>
    <dgm:cxn modelId="{FA79B632-DBFE-4666-9CB9-A21149685250}" type="presParOf" srcId="{C1024597-28B5-4782-A62F-8D6896D92886}" destId="{597ED32C-6420-4DAD-8ABB-CC6CEF258E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6B112-DCD1-43ED-BA2F-211C1FBA74FF}">
      <dsp:nvSpPr>
        <dsp:cNvPr id="0" name=""/>
        <dsp:cNvSpPr/>
      </dsp:nvSpPr>
      <dsp:spPr>
        <a:xfrm>
          <a:off x="887" y="341730"/>
          <a:ext cx="3462396" cy="2077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bg1"/>
              </a:solidFill>
              <a:latin typeface="Sketch Nice" panose="03050504000000020004" pitchFamily="66" charset="0"/>
              <a:ea typeface="+mn-ea"/>
              <a:cs typeface="+mn-cs"/>
            </a:rPr>
            <a:t>Competencias clave</a:t>
          </a:r>
          <a:endParaRPr lang="es-ES" sz="2800" kern="1200" dirty="0">
            <a:solidFill>
              <a:schemeClr val="bg1"/>
            </a:solidFill>
            <a:latin typeface="Sketch Nice" panose="03050504000000020004" pitchFamily="66" charset="0"/>
            <a:ea typeface="+mn-ea"/>
            <a:cs typeface="+mn-cs"/>
          </a:endParaRPr>
        </a:p>
      </dsp:txBody>
      <dsp:txXfrm>
        <a:off x="887" y="341730"/>
        <a:ext cx="3462396" cy="2077437"/>
      </dsp:txXfrm>
    </dsp:sp>
    <dsp:sp modelId="{59D1A968-6FBC-4AC1-AD70-5C6821AEAF07}">
      <dsp:nvSpPr>
        <dsp:cNvPr id="0" name=""/>
        <dsp:cNvSpPr/>
      </dsp:nvSpPr>
      <dsp:spPr>
        <a:xfrm>
          <a:off x="3809523" y="341730"/>
          <a:ext cx="3462396" cy="2077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bg1"/>
              </a:solidFill>
              <a:latin typeface="Sketch Nice" panose="03050504000000020004" pitchFamily="66" charset="0"/>
              <a:ea typeface="+mn-ea"/>
              <a:cs typeface="+mn-cs"/>
            </a:rPr>
            <a:t>Referentes claves</a:t>
          </a:r>
          <a:endParaRPr lang="es-ES" sz="2800" kern="1200" dirty="0">
            <a:solidFill>
              <a:schemeClr val="bg1"/>
            </a:solidFill>
            <a:latin typeface="Sketch Nice" panose="03050504000000020004" pitchFamily="66" charset="0"/>
            <a:ea typeface="+mn-ea"/>
            <a:cs typeface="+mn-cs"/>
          </a:endParaRPr>
        </a:p>
      </dsp:txBody>
      <dsp:txXfrm>
        <a:off x="3809523" y="341730"/>
        <a:ext cx="3462396" cy="2077437"/>
      </dsp:txXfrm>
    </dsp:sp>
    <dsp:sp modelId="{D996734C-E62E-4B3F-BFB5-D9358ACD4C03}">
      <dsp:nvSpPr>
        <dsp:cNvPr id="0" name=""/>
        <dsp:cNvSpPr/>
      </dsp:nvSpPr>
      <dsp:spPr>
        <a:xfrm>
          <a:off x="887" y="2765407"/>
          <a:ext cx="3462396" cy="2077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bg1"/>
              </a:solidFill>
              <a:latin typeface="Sketch Nice" panose="03050504000000020004" pitchFamily="66" charset="0"/>
              <a:ea typeface="+mn-ea"/>
              <a:cs typeface="+mn-cs"/>
            </a:rPr>
            <a:t>Evaluación del desempeño</a:t>
          </a:r>
          <a:endParaRPr lang="es-ES" sz="2800" kern="1200" dirty="0">
            <a:solidFill>
              <a:schemeClr val="bg1"/>
            </a:solidFill>
            <a:latin typeface="Sketch Nice" panose="03050504000000020004" pitchFamily="66" charset="0"/>
            <a:ea typeface="+mn-ea"/>
            <a:cs typeface="+mn-cs"/>
          </a:endParaRPr>
        </a:p>
      </dsp:txBody>
      <dsp:txXfrm>
        <a:off x="887" y="2765407"/>
        <a:ext cx="3462396" cy="2077437"/>
      </dsp:txXfrm>
    </dsp:sp>
    <dsp:sp modelId="{CD3F7395-B669-4E3D-87FD-BBF8E7140D41}">
      <dsp:nvSpPr>
        <dsp:cNvPr id="0" name=""/>
        <dsp:cNvSpPr/>
      </dsp:nvSpPr>
      <dsp:spPr>
        <a:xfrm>
          <a:off x="3809523" y="2765407"/>
          <a:ext cx="3462396" cy="2077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bg1"/>
              </a:solidFill>
              <a:latin typeface="Sketch Nice" panose="03050504000000020004" pitchFamily="66" charset="0"/>
              <a:ea typeface="+mn-ea"/>
              <a:cs typeface="+mn-cs"/>
            </a:rPr>
            <a:t>Técnicas e instrumentos</a:t>
          </a:r>
          <a:endParaRPr lang="es-ES" sz="2800" kern="1200" dirty="0">
            <a:solidFill>
              <a:schemeClr val="bg1"/>
            </a:solidFill>
            <a:latin typeface="Sketch Nice" panose="03050504000000020004" pitchFamily="66" charset="0"/>
            <a:ea typeface="+mn-ea"/>
            <a:cs typeface="+mn-cs"/>
          </a:endParaRPr>
        </a:p>
      </dsp:txBody>
      <dsp:txXfrm>
        <a:off x="3809523" y="2765407"/>
        <a:ext cx="3462396" cy="207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A8B9B-D0D0-46E2-B634-3CC4E5B2D4FD}">
      <dsp:nvSpPr>
        <dsp:cNvPr id="0" name=""/>
        <dsp:cNvSpPr/>
      </dsp:nvSpPr>
      <dsp:spPr>
        <a:xfrm>
          <a:off x="0" y="8147"/>
          <a:ext cx="8532440" cy="4680000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78643-C835-4DED-8763-00766381D15A}">
      <dsp:nvSpPr>
        <dsp:cNvPr id="0" name=""/>
        <dsp:cNvSpPr/>
      </dsp:nvSpPr>
      <dsp:spPr>
        <a:xfrm>
          <a:off x="1841508" y="1178019"/>
          <a:ext cx="5387724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endParaRPr lang="es-ES" sz="2400" kern="1200" dirty="0"/>
        </a:p>
      </dsp:txBody>
      <dsp:txXfrm>
        <a:off x="1841508" y="1178019"/>
        <a:ext cx="5387724" cy="234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465852"/>
          </a:xfrm>
          <a:prstGeom prst="rect">
            <a:avLst/>
          </a:prstGeom>
        </p:spPr>
        <p:txBody>
          <a:bodyPr vert="horz" lIns="92532" tIns="46266" rIns="92532" bIns="4626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5405" y="0"/>
            <a:ext cx="2980055" cy="465852"/>
          </a:xfrm>
          <a:prstGeom prst="rect">
            <a:avLst/>
          </a:prstGeom>
        </p:spPr>
        <p:txBody>
          <a:bodyPr vert="horz" lIns="92532" tIns="46266" rIns="92532" bIns="46266" rtlCol="0"/>
          <a:lstStyle>
            <a:lvl1pPr algn="r">
              <a:defRPr sz="1200"/>
            </a:lvl1pPr>
          </a:lstStyle>
          <a:p>
            <a:fld id="{51FEB132-D34C-44E1-BA98-CB6A7A2F8B11}" type="datetimeFigureOut">
              <a:rPr lang="es-ES" smtClean="0"/>
              <a:t>27/02/2018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2" tIns="46266" rIns="92532" bIns="46266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7705" y="4425593"/>
            <a:ext cx="5501640" cy="4192667"/>
          </a:xfrm>
          <a:prstGeom prst="rect">
            <a:avLst/>
          </a:prstGeom>
        </p:spPr>
        <p:txBody>
          <a:bodyPr vert="horz" lIns="92532" tIns="46266" rIns="92532" bIns="4626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49569"/>
            <a:ext cx="2980055" cy="465852"/>
          </a:xfrm>
          <a:prstGeom prst="rect">
            <a:avLst/>
          </a:prstGeom>
        </p:spPr>
        <p:txBody>
          <a:bodyPr vert="horz" lIns="92532" tIns="46266" rIns="92532" bIns="4626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5405" y="8849569"/>
            <a:ext cx="2980055" cy="465852"/>
          </a:xfrm>
          <a:prstGeom prst="rect">
            <a:avLst/>
          </a:prstGeom>
        </p:spPr>
        <p:txBody>
          <a:bodyPr vert="horz" lIns="92532" tIns="46266" rIns="92532" bIns="46266" rtlCol="0" anchor="b"/>
          <a:lstStyle>
            <a:lvl1pPr algn="r">
              <a:defRPr sz="1200"/>
            </a:lvl1pPr>
          </a:lstStyle>
          <a:p>
            <a:fld id="{0D632C79-B580-41F9-80D9-FEF898FFA1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7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EE95-FEB6-473B-903B-E4E8CD4234F2}" type="datetimeFigureOut">
              <a:rPr lang="es-ES" smtClean="0"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8BBE-93E6-4B57-A3E0-854E1D1CC3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72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EE95-FEB6-473B-903B-E4E8CD4234F2}" type="datetimeFigureOut">
              <a:rPr lang="es-ES" smtClean="0"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8BBE-93E6-4B57-A3E0-854E1D1CC3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25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EE95-FEB6-473B-903B-E4E8CD4234F2}" type="datetimeFigureOut">
              <a:rPr lang="es-ES" smtClean="0"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8BBE-93E6-4B57-A3E0-854E1D1CC3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16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EE95-FEB6-473B-903B-E4E8CD4234F2}" type="datetimeFigureOut">
              <a:rPr lang="es-ES" smtClean="0"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8BBE-93E6-4B57-A3E0-854E1D1CC3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99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EE95-FEB6-473B-903B-E4E8CD4234F2}" type="datetimeFigureOut">
              <a:rPr lang="es-ES" smtClean="0"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8BBE-93E6-4B57-A3E0-854E1D1CC3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99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EE95-FEB6-473B-903B-E4E8CD4234F2}" type="datetimeFigureOut">
              <a:rPr lang="es-ES" smtClean="0"/>
              <a:t>27/02/2018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8BBE-93E6-4B57-A3E0-854E1D1CC3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51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EE95-FEB6-473B-903B-E4E8CD4234F2}" type="datetimeFigureOut">
              <a:rPr lang="es-ES" smtClean="0"/>
              <a:t>27/02/2018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8BBE-93E6-4B57-A3E0-854E1D1CC3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71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EE95-FEB6-473B-903B-E4E8CD4234F2}" type="datetimeFigureOut">
              <a:rPr lang="es-ES" smtClean="0"/>
              <a:t>27/02/2018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8BBE-93E6-4B57-A3E0-854E1D1CC3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75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EE95-FEB6-473B-903B-E4E8CD4234F2}" type="datetimeFigureOut">
              <a:rPr lang="es-ES" smtClean="0"/>
              <a:t>27/02/2018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8BBE-93E6-4B57-A3E0-854E1D1CC3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41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EE95-FEB6-473B-903B-E4E8CD4234F2}" type="datetimeFigureOut">
              <a:rPr lang="es-ES" smtClean="0"/>
              <a:t>27/02/2018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8BBE-93E6-4B57-A3E0-854E1D1CC3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46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EE95-FEB6-473B-903B-E4E8CD4234F2}" type="datetimeFigureOut">
              <a:rPr lang="es-ES" smtClean="0"/>
              <a:t>27/02/2018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8BBE-93E6-4B57-A3E0-854E1D1CC3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53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6EE95-FEB6-473B-903B-E4E8CD4234F2}" type="datetimeFigureOut">
              <a:rPr lang="es-ES" smtClean="0"/>
              <a:t>27/02/2018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78BBE-93E6-4B57-A3E0-854E1D1CC3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82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ideandalucia.es/normas/ordenes/Orden21enero2015RelacionesCompetenciasLOMCE.pdf" TargetMode="External"/><Relationship Id="rId3" Type="http://schemas.openxmlformats.org/officeDocument/2006/relationships/diagramLayout" Target="../diagrams/layout6.xml"/><Relationship Id="rId7" Type="http://schemas.openxmlformats.org/officeDocument/2006/relationships/hyperlink" Target="https://www.adideandalucia.es/normas/RD/RD1105-2014CurriculoSecundaria.pdf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edukame.com/wp-content/uploads/2009/09/en-manos-crece-plan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51772"/>
            <a:ext cx="7034781" cy="498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43406" y="3575918"/>
            <a:ext cx="68569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Evaluación competencial en la ESO</a:t>
            </a:r>
            <a:endParaRPr lang="es-E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5763910"/>
            <a:ext cx="258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Mariana Alonso Briales</a:t>
            </a:r>
          </a:p>
          <a:p>
            <a:r>
              <a:rPr lang="es-ES" sz="2000" dirty="0" smtClean="0"/>
              <a:t>mariana@uma.es</a:t>
            </a:r>
            <a:endParaRPr lang="es-ES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90613" y="5733256"/>
            <a:ext cx="2331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000" dirty="0" smtClean="0"/>
              <a:t>30 de enero de 2018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0776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27093" r="3512" b="15485"/>
          <a:stretch/>
        </p:blipFill>
        <p:spPr bwMode="auto">
          <a:xfrm>
            <a:off x="323528" y="1700808"/>
            <a:ext cx="8638391" cy="30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9936" y="961564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R.D. 1105/2014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876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28071" r="13382" b="8491"/>
          <a:stretch/>
        </p:blipFill>
        <p:spPr bwMode="auto">
          <a:xfrm>
            <a:off x="357936" y="1556792"/>
            <a:ext cx="853454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50544" y="817548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Orden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 de 14 de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julio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 de 2016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253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3573016"/>
            <a:ext cx="81369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/>
              <a:t>Los </a:t>
            </a:r>
            <a:r>
              <a:rPr lang="es-ES" sz="2200" b="1" dirty="0"/>
              <a:t>referentes</a:t>
            </a:r>
            <a:r>
              <a:rPr lang="es-ES" sz="2200" dirty="0"/>
              <a:t> para la comprobación del grado de </a:t>
            </a:r>
            <a:r>
              <a:rPr lang="es-ES" sz="2200" u="sng" dirty="0"/>
              <a:t>adquisición de las competencias</a:t>
            </a:r>
            <a:r>
              <a:rPr lang="es-ES" sz="2200" dirty="0"/>
              <a:t> y el </a:t>
            </a:r>
            <a:r>
              <a:rPr lang="es-ES" sz="2200" u="sng" dirty="0"/>
              <a:t>logro de los objetivos </a:t>
            </a:r>
            <a:r>
              <a:rPr lang="es-ES" sz="2200" dirty="0"/>
              <a:t>de la etapa en las evaluaciones continua y final de las materias de los bloques de asignaturas troncales y específicas, serán los</a:t>
            </a:r>
            <a:r>
              <a:rPr lang="es-ES" sz="2200" b="1" dirty="0"/>
              <a:t> criterios de evaluación </a:t>
            </a:r>
            <a:r>
              <a:rPr lang="es-ES" sz="2200" dirty="0"/>
              <a:t>y </a:t>
            </a:r>
            <a:r>
              <a:rPr lang="es-ES" sz="2200" b="1" dirty="0"/>
              <a:t>estándares de aprendizaje </a:t>
            </a:r>
            <a:r>
              <a:rPr lang="es-ES" sz="2200" b="1" dirty="0" smtClean="0"/>
              <a:t>evaluables</a:t>
            </a:r>
            <a:r>
              <a:rPr lang="es-ES" sz="2200" dirty="0" smtClean="0"/>
              <a:t>.</a:t>
            </a:r>
            <a:endParaRPr lang="es-ES" sz="2200" dirty="0"/>
          </a:p>
        </p:txBody>
      </p:sp>
      <p:sp>
        <p:nvSpPr>
          <p:cNvPr id="9" name="8 Rectángulo"/>
          <p:cNvSpPr/>
          <p:nvPr/>
        </p:nvSpPr>
        <p:spPr>
          <a:xfrm>
            <a:off x="1835696" y="1484784"/>
            <a:ext cx="4878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Los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criterios de evaluación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se presentan </a:t>
            </a:r>
          </a:p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como el referente más completo...</a:t>
            </a:r>
          </a:p>
        </p:txBody>
      </p:sp>
    </p:spTree>
    <p:extLst>
      <p:ext uri="{BB962C8B-B14F-4D97-AF65-F5344CB8AC3E}">
        <p14:creationId xmlns:p14="http://schemas.microsoft.com/office/powerpoint/2010/main" val="14803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84921404"/>
              </p:ext>
            </p:extLst>
          </p:nvPr>
        </p:nvGraphicFramePr>
        <p:xfrm>
          <a:off x="827584" y="3501008"/>
          <a:ext cx="770485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611560" y="1110223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u="sng" dirty="0">
                <a:hlinkClick r:id="rId7"/>
              </a:rPr>
              <a:t>REAL DECRETO 1105/2014</a:t>
            </a:r>
            <a:r>
              <a:rPr lang="es-ES" sz="2000" dirty="0"/>
              <a:t>, de 26 de diciembre, por el que se establece el currículo básico de la Educación Secundaria Obligatoria y del Bachillerato (BOE 03-01-2015).</a:t>
            </a:r>
          </a:p>
          <a:p>
            <a:pPr algn="just"/>
            <a:r>
              <a:rPr lang="es-ES" sz="2000" u="sng" dirty="0" smtClean="0">
                <a:hlinkClick r:id="rId8"/>
              </a:rPr>
              <a:t>ORDEN </a:t>
            </a:r>
            <a:r>
              <a:rPr lang="es-ES" sz="2000" u="sng" dirty="0">
                <a:hlinkClick r:id="rId8"/>
              </a:rPr>
              <a:t>ECD/65/2015</a:t>
            </a:r>
            <a:r>
              <a:rPr lang="es-ES" sz="2000" dirty="0"/>
              <a:t>, de 21 de enero, por la que se describen las relaciones entre las competencias, los contenidos y los criterios de evaluación de la educación primaria, la educación secundaria obligatoria y el bachillerato (BOE 29-01-2015).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03848" y="692696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NORMATIVA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46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29841854"/>
              </p:ext>
            </p:extLst>
          </p:nvPr>
        </p:nvGraphicFramePr>
        <p:xfrm>
          <a:off x="1043608" y="836712"/>
          <a:ext cx="72728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0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66B112-DCD1-43ED-BA2F-211C1FBA7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A66B112-DCD1-43ED-BA2F-211C1FBA7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D1A968-6FBC-4AC1-AD70-5C6821AE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9D1A968-6FBC-4AC1-AD70-5C6821AEA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96734C-E62E-4B3F-BFB5-D9358ACD4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996734C-E62E-4B3F-BFB5-D9358ACD4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3F7395-B669-4E3D-87FD-BBF8E7140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D3F7395-B669-4E3D-87FD-BBF8E7140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vi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791122" y="2852936"/>
            <a:ext cx="3331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Vídeo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 de Richard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Turere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Sketch Nice" panose="0305050400000002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TkTKenAg8T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412776"/>
            <a:ext cx="55530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/>
          <p:nvPr/>
        </p:nvSpPr>
        <p:spPr>
          <a:xfrm>
            <a:off x="971600" y="1988905"/>
            <a:ext cx="1132255" cy="1617507"/>
          </a:xfrm>
          <a:custGeom>
            <a:avLst/>
            <a:gdLst>
              <a:gd name="connsiteX0" fmla="*/ 0 w 1617507"/>
              <a:gd name="connsiteY0" fmla="*/ 0 h 1132255"/>
              <a:gd name="connsiteX1" fmla="*/ 1051380 w 1617507"/>
              <a:gd name="connsiteY1" fmla="*/ 0 h 1132255"/>
              <a:gd name="connsiteX2" fmla="*/ 1617507 w 1617507"/>
              <a:gd name="connsiteY2" fmla="*/ 566128 h 1132255"/>
              <a:gd name="connsiteX3" fmla="*/ 1051380 w 1617507"/>
              <a:gd name="connsiteY3" fmla="*/ 1132255 h 1132255"/>
              <a:gd name="connsiteX4" fmla="*/ 0 w 1617507"/>
              <a:gd name="connsiteY4" fmla="*/ 1132255 h 1132255"/>
              <a:gd name="connsiteX5" fmla="*/ 566128 w 1617507"/>
              <a:gd name="connsiteY5" fmla="*/ 566128 h 1132255"/>
              <a:gd name="connsiteX6" fmla="*/ 0 w 1617507"/>
              <a:gd name="connsiteY6" fmla="*/ 0 h 113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7507" h="1132255">
                <a:moveTo>
                  <a:pt x="1617507" y="0"/>
                </a:moveTo>
                <a:lnTo>
                  <a:pt x="1617507" y="735966"/>
                </a:lnTo>
                <a:lnTo>
                  <a:pt x="808753" y="1132255"/>
                </a:lnTo>
                <a:lnTo>
                  <a:pt x="0" y="735966"/>
                </a:lnTo>
                <a:lnTo>
                  <a:pt x="0" y="0"/>
                </a:lnTo>
                <a:lnTo>
                  <a:pt x="808753" y="396290"/>
                </a:lnTo>
                <a:lnTo>
                  <a:pt x="1617507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1" tIns="585178" rIns="19049" bIns="585177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3000" kern="1200"/>
          </a:p>
        </p:txBody>
      </p:sp>
      <p:sp>
        <p:nvSpPr>
          <p:cNvPr id="8" name="7 Forma libre"/>
          <p:cNvSpPr/>
          <p:nvPr/>
        </p:nvSpPr>
        <p:spPr>
          <a:xfrm>
            <a:off x="2065456" y="1988840"/>
            <a:ext cx="6284568" cy="1051380"/>
          </a:xfrm>
          <a:custGeom>
            <a:avLst/>
            <a:gdLst>
              <a:gd name="connsiteX0" fmla="*/ 175234 w 1051380"/>
              <a:gd name="connsiteY0" fmla="*/ 0 h 6284568"/>
              <a:gd name="connsiteX1" fmla="*/ 876146 w 1051380"/>
              <a:gd name="connsiteY1" fmla="*/ 0 h 6284568"/>
              <a:gd name="connsiteX2" fmla="*/ 1051380 w 1051380"/>
              <a:gd name="connsiteY2" fmla="*/ 175234 h 6284568"/>
              <a:gd name="connsiteX3" fmla="*/ 1051380 w 1051380"/>
              <a:gd name="connsiteY3" fmla="*/ 6284568 h 6284568"/>
              <a:gd name="connsiteX4" fmla="*/ 1051380 w 1051380"/>
              <a:gd name="connsiteY4" fmla="*/ 6284568 h 6284568"/>
              <a:gd name="connsiteX5" fmla="*/ 0 w 1051380"/>
              <a:gd name="connsiteY5" fmla="*/ 6284568 h 6284568"/>
              <a:gd name="connsiteX6" fmla="*/ 0 w 1051380"/>
              <a:gd name="connsiteY6" fmla="*/ 6284568 h 6284568"/>
              <a:gd name="connsiteX7" fmla="*/ 0 w 1051380"/>
              <a:gd name="connsiteY7" fmla="*/ 175234 h 6284568"/>
              <a:gd name="connsiteX8" fmla="*/ 175234 w 1051380"/>
              <a:gd name="connsiteY8" fmla="*/ 0 h 628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380" h="6284568">
                <a:moveTo>
                  <a:pt x="1051380" y="1047454"/>
                </a:moveTo>
                <a:lnTo>
                  <a:pt x="1051380" y="5237114"/>
                </a:lnTo>
                <a:cubicBezTo>
                  <a:pt x="1051380" y="5815605"/>
                  <a:pt x="1038255" y="6284565"/>
                  <a:pt x="1022064" y="6284565"/>
                </a:cubicBezTo>
                <a:lnTo>
                  <a:pt x="0" y="6284565"/>
                </a:lnTo>
                <a:lnTo>
                  <a:pt x="0" y="6284565"/>
                </a:lnTo>
                <a:lnTo>
                  <a:pt x="0" y="3"/>
                </a:lnTo>
                <a:lnTo>
                  <a:pt x="0" y="3"/>
                </a:lnTo>
                <a:lnTo>
                  <a:pt x="1022064" y="3"/>
                </a:lnTo>
                <a:cubicBezTo>
                  <a:pt x="1038255" y="3"/>
                  <a:pt x="1051380" y="468963"/>
                  <a:pt x="1051380" y="1047454"/>
                </a:cubicBez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69104" rIns="69104" bIns="69104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1600" kern="1200" dirty="0"/>
          </a:p>
        </p:txBody>
      </p:sp>
      <p:sp>
        <p:nvSpPr>
          <p:cNvPr id="9" name="8 Forma libre"/>
          <p:cNvSpPr/>
          <p:nvPr/>
        </p:nvSpPr>
        <p:spPr>
          <a:xfrm>
            <a:off x="971600" y="3412334"/>
            <a:ext cx="1132255" cy="1617507"/>
          </a:xfrm>
          <a:custGeom>
            <a:avLst/>
            <a:gdLst>
              <a:gd name="connsiteX0" fmla="*/ 0 w 1617507"/>
              <a:gd name="connsiteY0" fmla="*/ 0 h 1132255"/>
              <a:gd name="connsiteX1" fmla="*/ 1051380 w 1617507"/>
              <a:gd name="connsiteY1" fmla="*/ 0 h 1132255"/>
              <a:gd name="connsiteX2" fmla="*/ 1617507 w 1617507"/>
              <a:gd name="connsiteY2" fmla="*/ 566128 h 1132255"/>
              <a:gd name="connsiteX3" fmla="*/ 1051380 w 1617507"/>
              <a:gd name="connsiteY3" fmla="*/ 1132255 h 1132255"/>
              <a:gd name="connsiteX4" fmla="*/ 0 w 1617507"/>
              <a:gd name="connsiteY4" fmla="*/ 1132255 h 1132255"/>
              <a:gd name="connsiteX5" fmla="*/ 566128 w 1617507"/>
              <a:gd name="connsiteY5" fmla="*/ 566128 h 1132255"/>
              <a:gd name="connsiteX6" fmla="*/ 0 w 1617507"/>
              <a:gd name="connsiteY6" fmla="*/ 0 h 113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7507" h="1132255">
                <a:moveTo>
                  <a:pt x="1617507" y="0"/>
                </a:moveTo>
                <a:lnTo>
                  <a:pt x="1617507" y="735966"/>
                </a:lnTo>
                <a:lnTo>
                  <a:pt x="808753" y="1132255"/>
                </a:lnTo>
                <a:lnTo>
                  <a:pt x="0" y="735966"/>
                </a:lnTo>
                <a:lnTo>
                  <a:pt x="0" y="0"/>
                </a:lnTo>
                <a:lnTo>
                  <a:pt x="808753" y="396290"/>
                </a:lnTo>
                <a:lnTo>
                  <a:pt x="1617507" y="0"/>
                </a:lnTo>
                <a:close/>
              </a:path>
            </a:pathLst>
          </a:custGeom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1" tIns="585178" rIns="19049" bIns="585177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3000" kern="1200"/>
          </a:p>
        </p:txBody>
      </p:sp>
      <p:sp>
        <p:nvSpPr>
          <p:cNvPr id="10" name="9 Forma libre"/>
          <p:cNvSpPr/>
          <p:nvPr/>
        </p:nvSpPr>
        <p:spPr>
          <a:xfrm>
            <a:off x="2103855" y="3412334"/>
            <a:ext cx="6284568" cy="1051380"/>
          </a:xfrm>
          <a:custGeom>
            <a:avLst/>
            <a:gdLst>
              <a:gd name="connsiteX0" fmla="*/ 175234 w 1051380"/>
              <a:gd name="connsiteY0" fmla="*/ 0 h 6284568"/>
              <a:gd name="connsiteX1" fmla="*/ 876146 w 1051380"/>
              <a:gd name="connsiteY1" fmla="*/ 0 h 6284568"/>
              <a:gd name="connsiteX2" fmla="*/ 1051380 w 1051380"/>
              <a:gd name="connsiteY2" fmla="*/ 175234 h 6284568"/>
              <a:gd name="connsiteX3" fmla="*/ 1051380 w 1051380"/>
              <a:gd name="connsiteY3" fmla="*/ 6284568 h 6284568"/>
              <a:gd name="connsiteX4" fmla="*/ 1051380 w 1051380"/>
              <a:gd name="connsiteY4" fmla="*/ 6284568 h 6284568"/>
              <a:gd name="connsiteX5" fmla="*/ 0 w 1051380"/>
              <a:gd name="connsiteY5" fmla="*/ 6284568 h 6284568"/>
              <a:gd name="connsiteX6" fmla="*/ 0 w 1051380"/>
              <a:gd name="connsiteY6" fmla="*/ 6284568 h 6284568"/>
              <a:gd name="connsiteX7" fmla="*/ 0 w 1051380"/>
              <a:gd name="connsiteY7" fmla="*/ 175234 h 6284568"/>
              <a:gd name="connsiteX8" fmla="*/ 175234 w 1051380"/>
              <a:gd name="connsiteY8" fmla="*/ 0 h 628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380" h="6284568">
                <a:moveTo>
                  <a:pt x="1051380" y="1047454"/>
                </a:moveTo>
                <a:lnTo>
                  <a:pt x="1051380" y="5237114"/>
                </a:lnTo>
                <a:cubicBezTo>
                  <a:pt x="1051380" y="5815605"/>
                  <a:pt x="1038255" y="6284565"/>
                  <a:pt x="1022064" y="6284565"/>
                </a:cubicBezTo>
                <a:lnTo>
                  <a:pt x="0" y="6284565"/>
                </a:lnTo>
                <a:lnTo>
                  <a:pt x="0" y="6284565"/>
                </a:lnTo>
                <a:lnTo>
                  <a:pt x="0" y="3"/>
                </a:lnTo>
                <a:lnTo>
                  <a:pt x="0" y="3"/>
                </a:lnTo>
                <a:lnTo>
                  <a:pt x="1022064" y="3"/>
                </a:lnTo>
                <a:cubicBezTo>
                  <a:pt x="1038255" y="3"/>
                  <a:pt x="1051380" y="468963"/>
                  <a:pt x="1051380" y="1047454"/>
                </a:cubicBezTo>
                <a:close/>
              </a:path>
            </a:pathLst>
          </a:custGeom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69104" rIns="69104" bIns="69104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2800" kern="1200" dirty="0"/>
          </a:p>
        </p:txBody>
      </p:sp>
      <p:sp>
        <p:nvSpPr>
          <p:cNvPr id="11" name="10 Forma libre"/>
          <p:cNvSpPr/>
          <p:nvPr/>
        </p:nvSpPr>
        <p:spPr>
          <a:xfrm>
            <a:off x="971600" y="4835762"/>
            <a:ext cx="1132255" cy="1617507"/>
          </a:xfrm>
          <a:custGeom>
            <a:avLst/>
            <a:gdLst>
              <a:gd name="connsiteX0" fmla="*/ 0 w 1617507"/>
              <a:gd name="connsiteY0" fmla="*/ 0 h 1132255"/>
              <a:gd name="connsiteX1" fmla="*/ 1051380 w 1617507"/>
              <a:gd name="connsiteY1" fmla="*/ 0 h 1132255"/>
              <a:gd name="connsiteX2" fmla="*/ 1617507 w 1617507"/>
              <a:gd name="connsiteY2" fmla="*/ 566128 h 1132255"/>
              <a:gd name="connsiteX3" fmla="*/ 1051380 w 1617507"/>
              <a:gd name="connsiteY3" fmla="*/ 1132255 h 1132255"/>
              <a:gd name="connsiteX4" fmla="*/ 0 w 1617507"/>
              <a:gd name="connsiteY4" fmla="*/ 1132255 h 1132255"/>
              <a:gd name="connsiteX5" fmla="*/ 566128 w 1617507"/>
              <a:gd name="connsiteY5" fmla="*/ 566128 h 1132255"/>
              <a:gd name="connsiteX6" fmla="*/ 0 w 1617507"/>
              <a:gd name="connsiteY6" fmla="*/ 0 h 113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7507" h="1132255">
                <a:moveTo>
                  <a:pt x="1617507" y="0"/>
                </a:moveTo>
                <a:lnTo>
                  <a:pt x="1617507" y="735966"/>
                </a:lnTo>
                <a:lnTo>
                  <a:pt x="808753" y="1132255"/>
                </a:lnTo>
                <a:lnTo>
                  <a:pt x="0" y="735966"/>
                </a:lnTo>
                <a:lnTo>
                  <a:pt x="0" y="0"/>
                </a:lnTo>
                <a:lnTo>
                  <a:pt x="808753" y="396290"/>
                </a:lnTo>
                <a:lnTo>
                  <a:pt x="1617507" y="0"/>
                </a:ln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1" tIns="585178" rIns="19049" bIns="585177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3000" kern="1200" dirty="0"/>
          </a:p>
        </p:txBody>
      </p:sp>
      <p:sp>
        <p:nvSpPr>
          <p:cNvPr id="12" name="11 Forma libre"/>
          <p:cNvSpPr/>
          <p:nvPr/>
        </p:nvSpPr>
        <p:spPr>
          <a:xfrm>
            <a:off x="2103855" y="4835762"/>
            <a:ext cx="6284568" cy="1051380"/>
          </a:xfrm>
          <a:custGeom>
            <a:avLst/>
            <a:gdLst>
              <a:gd name="connsiteX0" fmla="*/ 175234 w 1051380"/>
              <a:gd name="connsiteY0" fmla="*/ 0 h 6284568"/>
              <a:gd name="connsiteX1" fmla="*/ 876146 w 1051380"/>
              <a:gd name="connsiteY1" fmla="*/ 0 h 6284568"/>
              <a:gd name="connsiteX2" fmla="*/ 1051380 w 1051380"/>
              <a:gd name="connsiteY2" fmla="*/ 175234 h 6284568"/>
              <a:gd name="connsiteX3" fmla="*/ 1051380 w 1051380"/>
              <a:gd name="connsiteY3" fmla="*/ 6284568 h 6284568"/>
              <a:gd name="connsiteX4" fmla="*/ 1051380 w 1051380"/>
              <a:gd name="connsiteY4" fmla="*/ 6284568 h 6284568"/>
              <a:gd name="connsiteX5" fmla="*/ 0 w 1051380"/>
              <a:gd name="connsiteY5" fmla="*/ 6284568 h 6284568"/>
              <a:gd name="connsiteX6" fmla="*/ 0 w 1051380"/>
              <a:gd name="connsiteY6" fmla="*/ 6284568 h 6284568"/>
              <a:gd name="connsiteX7" fmla="*/ 0 w 1051380"/>
              <a:gd name="connsiteY7" fmla="*/ 175234 h 6284568"/>
              <a:gd name="connsiteX8" fmla="*/ 175234 w 1051380"/>
              <a:gd name="connsiteY8" fmla="*/ 0 h 628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380" h="6284568">
                <a:moveTo>
                  <a:pt x="1051380" y="1047454"/>
                </a:moveTo>
                <a:lnTo>
                  <a:pt x="1051380" y="5237114"/>
                </a:lnTo>
                <a:cubicBezTo>
                  <a:pt x="1051380" y="5815605"/>
                  <a:pt x="1038255" y="6284565"/>
                  <a:pt x="1022064" y="6284565"/>
                </a:cubicBezTo>
                <a:lnTo>
                  <a:pt x="0" y="6284565"/>
                </a:lnTo>
                <a:lnTo>
                  <a:pt x="0" y="6284565"/>
                </a:lnTo>
                <a:lnTo>
                  <a:pt x="0" y="3"/>
                </a:lnTo>
                <a:lnTo>
                  <a:pt x="0" y="3"/>
                </a:lnTo>
                <a:lnTo>
                  <a:pt x="1022064" y="3"/>
                </a:lnTo>
                <a:cubicBezTo>
                  <a:pt x="1038255" y="3"/>
                  <a:pt x="1051380" y="468963"/>
                  <a:pt x="1051380" y="1047454"/>
                </a:cubicBez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69104" rIns="69104" bIns="69104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2800" kern="1200" dirty="0"/>
          </a:p>
        </p:txBody>
      </p:sp>
      <p:sp>
        <p:nvSpPr>
          <p:cNvPr id="3" name="2 Rectángulo"/>
          <p:cNvSpPr/>
          <p:nvPr/>
        </p:nvSpPr>
        <p:spPr>
          <a:xfrm>
            <a:off x="913507" y="548680"/>
            <a:ext cx="7402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¿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Qué capacidades, actitudes y destrezas desarrolla Richard </a:t>
            </a:r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Turere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?</a:t>
            </a:r>
          </a:p>
        </p:txBody>
      </p:sp>
      <p:sp>
        <p:nvSpPr>
          <p:cNvPr id="4" name="AutoShape 2" descr="Resultado de imagen de flecha vue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2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21855595"/>
              </p:ext>
            </p:extLst>
          </p:nvPr>
        </p:nvGraphicFramePr>
        <p:xfrm>
          <a:off x="611560" y="764704"/>
          <a:ext cx="853244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11560" y="4255928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i="1" dirty="0">
                <a:solidFill>
                  <a:srgbClr val="002060"/>
                </a:solidFill>
              </a:rPr>
              <a:t>Se entiende por competencia clave la aplicación práctica del conjunto de capacidades, conocimientos, habilidades, destrezas y actitudes que intervienen de forma integrada para dar respuesta a demandas complejas y transferir los aprendizajes a diferentes contextos.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03648" y="855295"/>
            <a:ext cx="5155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Concepto de competencia</a:t>
            </a:r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144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2362267"/>
              </p:ext>
            </p:extLst>
          </p:nvPr>
        </p:nvGraphicFramePr>
        <p:xfrm>
          <a:off x="323528" y="764704"/>
          <a:ext cx="846043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611560" y="260648"/>
            <a:ext cx="740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Sketch Nice" panose="03050504000000020004" pitchFamily="66" charset="0"/>
              </a:rPr>
              <a:t>Competencias clave</a:t>
            </a:r>
          </a:p>
        </p:txBody>
      </p:sp>
    </p:spTree>
    <p:extLst>
      <p:ext uri="{BB962C8B-B14F-4D97-AF65-F5344CB8AC3E}">
        <p14:creationId xmlns:p14="http://schemas.microsoft.com/office/powerpoint/2010/main" val="387182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E26B7C-A7E4-444E-99A2-C60EB5802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1E26B7C-A7E4-444E-99A2-C60EB5802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AC160-9B1F-4839-8363-0301DD854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22AC160-9B1F-4839-8363-0301DD854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BAEE81-BDDF-4E95-A171-1AF64D683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04BAEE81-BDDF-4E95-A171-1AF64D683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7CC183-BDD1-4FED-A4B9-8A82444FB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007CC183-BDD1-4FED-A4B9-8A82444FB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5F9607-0487-4C64-8533-82BE32AD1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65F9607-0487-4C64-8533-82BE32AD1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B31DF-FFB8-4727-A2BD-0A8E5C8F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935B31DF-FFB8-4727-A2BD-0A8E5C8FF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3CAE3-4C34-4651-A686-33B52422F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0233CAE3-4C34-4651-A686-33B52422F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2F5DB2-E9D2-4CC4-9D5C-8E7A1F389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72F5DB2-E9D2-4CC4-9D5C-8E7A1F389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7C443F-2A76-43C5-820C-9EB181C30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17C443F-2A76-43C5-820C-9EB181C30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E569C-88CF-4A12-981A-6A5743C6D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49E569C-88CF-4A12-981A-6A5743C6D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E48730-DECC-46A8-88E1-75E1D4B40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A8E48730-DECC-46A8-88E1-75E1D4B40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29E876-4342-4F04-AD6A-F557197C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29E876-4342-4F04-AD6A-F557197C4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0B8552-F980-4ED2-B83B-AEAA281DE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E0B8552-F980-4ED2-B83B-AEAA281DE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61E1D0-9760-41A5-A880-268FC5A5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B61E1D0-9760-41A5-A880-268FC5A5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0" t="6223" r="25988" b="57746"/>
          <a:stretch/>
        </p:blipFill>
        <p:spPr bwMode="auto">
          <a:xfrm>
            <a:off x="1016121" y="736286"/>
            <a:ext cx="7300295" cy="326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27009351"/>
              </p:ext>
            </p:extLst>
          </p:nvPr>
        </p:nvGraphicFramePr>
        <p:xfrm>
          <a:off x="1547664" y="3861048"/>
          <a:ext cx="662473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54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91042C-8E4C-4923-8967-D7E2B505B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491042C-8E4C-4923-8967-D7E2B505B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EF2277-1D6B-4F43-8EF1-D8359733F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EEF2277-1D6B-4F43-8EF1-D8359733F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EE1F14-3B23-49FD-A012-886F42218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DEE1F14-3B23-49FD-A012-886F42218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94CC4C-8F87-452F-B6BF-CF7D3014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0594CC4C-8F87-452F-B6BF-CF7D30146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544412-048A-4B4D-87CC-6BF86A9EE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4544412-048A-4B4D-87CC-6BF86A9EE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1FD1E-C1AE-4B4F-B19A-AC7CE5F39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A4E1FD1E-C1AE-4B4F-B19A-AC7CE5F39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22490615"/>
              </p:ext>
            </p:extLst>
          </p:nvPr>
        </p:nvGraphicFramePr>
        <p:xfrm>
          <a:off x="91347" y="476672"/>
          <a:ext cx="8657117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Llamada con línea 1"/>
          <p:cNvSpPr/>
          <p:nvPr/>
        </p:nvSpPr>
        <p:spPr>
          <a:xfrm>
            <a:off x="6876256" y="704478"/>
            <a:ext cx="1937064" cy="533877"/>
          </a:xfrm>
          <a:prstGeom prst="borderCallout1">
            <a:avLst>
              <a:gd name="adj1" fmla="val 50198"/>
              <a:gd name="adj2" fmla="val -3924"/>
              <a:gd name="adj3" fmla="val 57693"/>
              <a:gd name="adj4" fmla="val -176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CRITERIO DE EVALUACIÓN  2</a:t>
            </a:r>
            <a:endParaRPr lang="es-ES" dirty="0"/>
          </a:p>
        </p:txBody>
      </p:sp>
      <p:sp>
        <p:nvSpPr>
          <p:cNvPr id="8" name="7 Llamada con línea 1"/>
          <p:cNvSpPr/>
          <p:nvPr/>
        </p:nvSpPr>
        <p:spPr>
          <a:xfrm>
            <a:off x="179512" y="704478"/>
            <a:ext cx="2232248" cy="1932434"/>
          </a:xfrm>
          <a:prstGeom prst="borderCallout1">
            <a:avLst>
              <a:gd name="adj1" fmla="val 50501"/>
              <a:gd name="adj2" fmla="val 84917"/>
              <a:gd name="adj3" fmla="val 45515"/>
              <a:gd name="adj4" fmla="val 1062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CONTENIDOS.</a:t>
            </a:r>
          </a:p>
          <a:p>
            <a:r>
              <a:rPr lang="es-ES" dirty="0" smtClean="0"/>
              <a:t>Biología y Geología 1º ESO </a:t>
            </a:r>
            <a:r>
              <a:rPr lang="es-ES" sz="1600" dirty="0" smtClean="0"/>
              <a:t>(Bloque  1: </a:t>
            </a:r>
          </a:p>
          <a:p>
            <a:r>
              <a:rPr lang="es-ES" sz="1600" dirty="0" smtClean="0"/>
              <a:t>Habilidades, destrezas y estrategias. Metodología científica)</a:t>
            </a:r>
            <a:endParaRPr lang="es-ES" sz="1600" dirty="0"/>
          </a:p>
        </p:txBody>
      </p:sp>
      <p:sp>
        <p:nvSpPr>
          <p:cNvPr id="10" name="9 Llamada con línea 1"/>
          <p:cNvSpPr/>
          <p:nvPr/>
        </p:nvSpPr>
        <p:spPr>
          <a:xfrm>
            <a:off x="1467756" y="6309903"/>
            <a:ext cx="1368152" cy="575481"/>
          </a:xfrm>
          <a:prstGeom prst="borderCallout1">
            <a:avLst>
              <a:gd name="adj1" fmla="val -2530"/>
              <a:gd name="adj2" fmla="val 49484"/>
              <a:gd name="adj3" fmla="val -52351"/>
              <a:gd name="adj4" fmla="val 473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r>
              <a:rPr lang="es-ES" dirty="0" smtClean="0"/>
              <a:t>.1</a:t>
            </a:r>
            <a:endParaRPr lang="es-ES" dirty="0"/>
          </a:p>
        </p:txBody>
      </p:sp>
      <p:sp>
        <p:nvSpPr>
          <p:cNvPr id="13" name="12 Llamada con línea 1"/>
          <p:cNvSpPr/>
          <p:nvPr/>
        </p:nvSpPr>
        <p:spPr>
          <a:xfrm>
            <a:off x="6547256" y="1700808"/>
            <a:ext cx="2417232" cy="936104"/>
          </a:xfrm>
          <a:prstGeom prst="borderCallout1">
            <a:avLst>
              <a:gd name="adj1" fmla="val -11042"/>
              <a:gd name="adj2" fmla="val 56644"/>
              <a:gd name="adj3" fmla="val -66565"/>
              <a:gd name="adj4" fmla="val 17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COMPETENCIAS CLAVE: CCL, CMCT, CD, CAA, </a:t>
            </a:r>
          </a:p>
          <a:p>
            <a:pPr algn="ctr"/>
            <a:r>
              <a:rPr lang="es-ES" dirty="0" smtClean="0"/>
              <a:t>CSC, SIEP</a:t>
            </a:r>
            <a:endParaRPr lang="es-ES" dirty="0"/>
          </a:p>
        </p:txBody>
      </p:sp>
      <p:sp>
        <p:nvSpPr>
          <p:cNvPr id="11" name="10 Llamada con línea 1"/>
          <p:cNvSpPr/>
          <p:nvPr/>
        </p:nvSpPr>
        <p:spPr>
          <a:xfrm>
            <a:off x="6618808" y="6309903"/>
            <a:ext cx="1368152" cy="575481"/>
          </a:xfrm>
          <a:prstGeom prst="borderCallout1">
            <a:avLst>
              <a:gd name="adj1" fmla="val -2530"/>
              <a:gd name="adj2" fmla="val 49484"/>
              <a:gd name="adj3" fmla="val -31165"/>
              <a:gd name="adj4" fmla="val 51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2.3.</a:t>
            </a:r>
            <a:endParaRPr lang="es-ES" dirty="0"/>
          </a:p>
        </p:txBody>
      </p:sp>
      <p:sp>
        <p:nvSpPr>
          <p:cNvPr id="15" name="14 Llamada con línea 1"/>
          <p:cNvSpPr/>
          <p:nvPr/>
        </p:nvSpPr>
        <p:spPr>
          <a:xfrm>
            <a:off x="4067944" y="6309903"/>
            <a:ext cx="1368152" cy="575481"/>
          </a:xfrm>
          <a:prstGeom prst="borderCallout1">
            <a:avLst>
              <a:gd name="adj1" fmla="val -2530"/>
              <a:gd name="adj2" fmla="val 49484"/>
              <a:gd name="adj3" fmla="val -7331"/>
              <a:gd name="adj4" fmla="val 496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r>
              <a:rPr lang="es-ES" dirty="0" smtClean="0"/>
              <a:t>.2.</a:t>
            </a:r>
            <a:endParaRPr lang="es-ES" dirty="0"/>
          </a:p>
        </p:txBody>
      </p:sp>
      <p:sp>
        <p:nvSpPr>
          <p:cNvPr id="9" name="8 Llamada con línea 1"/>
          <p:cNvSpPr/>
          <p:nvPr/>
        </p:nvSpPr>
        <p:spPr>
          <a:xfrm>
            <a:off x="1835696" y="6027169"/>
            <a:ext cx="4400388" cy="426167"/>
          </a:xfrm>
          <a:prstGeom prst="borderCallout1">
            <a:avLst>
              <a:gd name="adj1" fmla="val 107289"/>
              <a:gd name="adj2" fmla="val 48012"/>
              <a:gd name="adj3" fmla="val 151894"/>
              <a:gd name="adj4" fmla="val 481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ESTÁNDARES DE APRENDIZAJE EVALUABLES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60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6632DE-963E-455C-BAFF-8A97ADF6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36632DE-963E-455C-BAFF-8A97ADF6D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CC9FA0-0581-4AA2-98CB-3F24535E6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B8CC9FA0-0581-4AA2-98CB-3F24535E6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8B9D29-A240-4D6A-837C-4434AA07B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C8B9D29-A240-4D6A-837C-4434AA07B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2FE9AD-73D4-4E88-8AF7-813D00DEF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252FE9AD-73D4-4E88-8AF7-813D00DEF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BA36B0-E2DB-4B53-A939-23F3FCEA9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2BA36B0-E2DB-4B53-A939-23F3FCEA9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DDBCE3-7596-44A4-A36C-AD893BF95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5EDDBCE3-7596-44A4-A36C-AD893BF95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E1651E-AE8D-4767-95B7-7F843102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39E1651E-AE8D-4767-95B7-7F8431020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872148-1677-456C-ACF9-BD24267E5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32872148-1677-456C-ACF9-BD24267E5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479B6E-8856-485A-BE6E-8EF34D798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78479B6E-8856-485A-BE6E-8EF34D798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42B17A-0394-4ACE-AF67-CFAEF51B5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8342B17A-0394-4ACE-AF67-CFAEF51B5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DA1101-632B-4126-A42F-71FFEEBC6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6DDA1101-632B-4126-A42F-71FFEEBC6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7" grpId="0" animBg="1"/>
      <p:bldP spid="8" grpId="0" animBg="1"/>
      <p:bldP spid="10" grpId="0" animBg="1"/>
      <p:bldP spid="13" grpId="0" animBg="1"/>
      <p:bldP spid="11" grpId="0" animBg="1"/>
      <p:bldP spid="15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415</Words>
  <Application>Microsoft Office PowerPoint</Application>
  <PresentationFormat>Presentación en pantalla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</dc:creator>
  <cp:lastModifiedBy>mariana</cp:lastModifiedBy>
  <cp:revision>58</cp:revision>
  <cp:lastPrinted>2018-01-30T09:23:15Z</cp:lastPrinted>
  <dcterms:created xsi:type="dcterms:W3CDTF">2015-11-05T11:42:59Z</dcterms:created>
  <dcterms:modified xsi:type="dcterms:W3CDTF">2018-02-27T21:47:37Z</dcterms:modified>
</cp:coreProperties>
</file>