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77050" cy="100028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1752" y="-4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0A743C-5263-4AD3-96BC-38F5D234D7B2}" type="doc">
      <dgm:prSet loTypeId="urn:microsoft.com/office/officeart/2005/8/layout/cycle6" loCatId="cycle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B3C4ADD6-B3E2-425A-BFD1-DCFEB65AB677}">
      <dgm:prSet phldrT="[Texto]"/>
      <dgm:spPr/>
      <dgm:t>
        <a:bodyPr/>
        <a:lstStyle/>
        <a:p>
          <a:r>
            <a:rPr lang="es-ES" dirty="0" smtClean="0"/>
            <a:t>C</a:t>
          </a:r>
          <a:endParaRPr lang="es-ES" dirty="0"/>
        </a:p>
      </dgm:t>
    </dgm:pt>
    <dgm:pt modelId="{0F4F909E-CAA3-4F3C-9016-93FE013DC264}" type="parTrans" cxnId="{6C0D3EE5-007F-4551-8BF6-8AA81E021634}">
      <dgm:prSet/>
      <dgm:spPr/>
      <dgm:t>
        <a:bodyPr/>
        <a:lstStyle/>
        <a:p>
          <a:endParaRPr lang="es-ES"/>
        </a:p>
      </dgm:t>
    </dgm:pt>
    <dgm:pt modelId="{71864576-F2F7-475B-9ACA-5AF60E07A7DC}" type="sibTrans" cxnId="{6C0D3EE5-007F-4551-8BF6-8AA81E021634}">
      <dgm:prSet/>
      <dgm:spPr/>
      <dgm:t>
        <a:bodyPr/>
        <a:lstStyle/>
        <a:p>
          <a:endParaRPr lang="es-ES"/>
        </a:p>
      </dgm:t>
    </dgm:pt>
    <dgm:pt modelId="{7D092C6A-E728-4A0F-84CA-E45DD399E216}">
      <dgm:prSet phldrT="[Texto]"/>
      <dgm:spPr/>
      <dgm:t>
        <a:bodyPr/>
        <a:lstStyle/>
        <a:p>
          <a:r>
            <a:rPr lang="es-ES" dirty="0" smtClean="0"/>
            <a:t>A</a:t>
          </a:r>
          <a:endParaRPr lang="es-ES" dirty="0"/>
        </a:p>
      </dgm:t>
    </dgm:pt>
    <dgm:pt modelId="{3AD27572-BB55-4753-AB35-711898449489}" type="parTrans" cxnId="{F23D75EB-795C-4CB1-BDDC-5CBBBDA94935}">
      <dgm:prSet/>
      <dgm:spPr/>
      <dgm:t>
        <a:bodyPr/>
        <a:lstStyle/>
        <a:p>
          <a:endParaRPr lang="es-ES"/>
        </a:p>
      </dgm:t>
    </dgm:pt>
    <dgm:pt modelId="{4482ECC4-B020-4D08-A6DC-4D4D1E1DD1AA}" type="sibTrans" cxnId="{F23D75EB-795C-4CB1-BDDC-5CBBBDA94935}">
      <dgm:prSet/>
      <dgm:spPr/>
      <dgm:t>
        <a:bodyPr/>
        <a:lstStyle/>
        <a:p>
          <a:endParaRPr lang="es-ES"/>
        </a:p>
      </dgm:t>
    </dgm:pt>
    <dgm:pt modelId="{378D0222-4456-48D0-9F6F-F51683EBC9B7}">
      <dgm:prSet phldrT="[Texto]"/>
      <dgm:spPr/>
      <dgm:t>
        <a:bodyPr/>
        <a:lstStyle/>
        <a:p>
          <a:r>
            <a:rPr lang="es-ES" dirty="0" smtClean="0"/>
            <a:t>S</a:t>
          </a:r>
          <a:endParaRPr lang="es-ES" dirty="0"/>
        </a:p>
      </dgm:t>
    </dgm:pt>
    <dgm:pt modelId="{B5AFB029-DC8A-4919-B7A3-5EB372F00B04}" type="parTrans" cxnId="{4BAF7F9C-D476-4C66-B77D-B31F0294E57A}">
      <dgm:prSet/>
      <dgm:spPr/>
      <dgm:t>
        <a:bodyPr/>
        <a:lstStyle/>
        <a:p>
          <a:endParaRPr lang="es-ES"/>
        </a:p>
      </dgm:t>
    </dgm:pt>
    <dgm:pt modelId="{F7E208DC-97DA-4C4A-BC4C-8EBFAA7AB00E}" type="sibTrans" cxnId="{4BAF7F9C-D476-4C66-B77D-B31F0294E57A}">
      <dgm:prSet/>
      <dgm:spPr/>
      <dgm:t>
        <a:bodyPr/>
        <a:lstStyle/>
        <a:p>
          <a:endParaRPr lang="es-ES"/>
        </a:p>
      </dgm:t>
    </dgm:pt>
    <dgm:pt modelId="{34F988F5-922F-4412-B677-776A7A38CB94}">
      <dgm:prSet phldrT="[Texto]"/>
      <dgm:spPr/>
      <dgm:t>
        <a:bodyPr/>
        <a:lstStyle/>
        <a:p>
          <a:r>
            <a:rPr lang="es-ES" dirty="0" smtClean="0"/>
            <a:t>E</a:t>
          </a:r>
          <a:endParaRPr lang="es-ES" dirty="0"/>
        </a:p>
      </dgm:t>
    </dgm:pt>
    <dgm:pt modelId="{4FD7A918-0CF9-4E92-BE05-25519D08D33D}" type="parTrans" cxnId="{38DC6089-9CDE-4EB9-99F1-18126E6DCA74}">
      <dgm:prSet/>
      <dgm:spPr/>
      <dgm:t>
        <a:bodyPr/>
        <a:lstStyle/>
        <a:p>
          <a:endParaRPr lang="es-ES"/>
        </a:p>
      </dgm:t>
    </dgm:pt>
    <dgm:pt modelId="{5C83C860-93B3-412D-961A-AA6BC4B08E8F}" type="sibTrans" cxnId="{38DC6089-9CDE-4EB9-99F1-18126E6DCA74}">
      <dgm:prSet/>
      <dgm:spPr/>
      <dgm:t>
        <a:bodyPr/>
        <a:lstStyle/>
        <a:p>
          <a:endParaRPr lang="es-ES"/>
        </a:p>
      </dgm:t>
    </dgm:pt>
    <dgm:pt modelId="{2CB72E1E-830F-46A3-917B-4AE6BD952467}">
      <dgm:prSet phldrT="[Texto]"/>
      <dgm:spPr/>
      <dgm:t>
        <a:bodyPr/>
        <a:lstStyle/>
        <a:p>
          <a:r>
            <a:rPr lang="es-ES" dirty="0" smtClean="0"/>
            <a:t>N</a:t>
          </a:r>
          <a:endParaRPr lang="es-ES" dirty="0"/>
        </a:p>
      </dgm:t>
    </dgm:pt>
    <dgm:pt modelId="{2F5E1945-6FBB-410A-99D9-C606719C1555}" type="parTrans" cxnId="{82CB9110-570C-4455-A761-91F65E310D47}">
      <dgm:prSet/>
      <dgm:spPr/>
      <dgm:t>
        <a:bodyPr/>
        <a:lstStyle/>
        <a:p>
          <a:endParaRPr lang="es-ES"/>
        </a:p>
      </dgm:t>
    </dgm:pt>
    <dgm:pt modelId="{A0760A50-87A8-4DD9-BC71-428144A63F06}" type="sibTrans" cxnId="{82CB9110-570C-4455-A761-91F65E310D47}">
      <dgm:prSet/>
      <dgm:spPr/>
      <dgm:t>
        <a:bodyPr/>
        <a:lstStyle/>
        <a:p>
          <a:endParaRPr lang="es-ES"/>
        </a:p>
      </dgm:t>
    </dgm:pt>
    <dgm:pt modelId="{21D5CA44-DBE5-48EE-B091-6BB9D666E519}">
      <dgm:prSet phldrT="[Texto]"/>
      <dgm:spPr/>
      <dgm:t>
        <a:bodyPr/>
        <a:lstStyle/>
        <a:p>
          <a:r>
            <a:rPr lang="es-ES" dirty="0" smtClean="0"/>
            <a:t>R</a:t>
          </a:r>
          <a:endParaRPr lang="es-ES" dirty="0"/>
        </a:p>
      </dgm:t>
    </dgm:pt>
    <dgm:pt modelId="{29E7A9BD-8830-4052-91A2-D150354407B4}" type="parTrans" cxnId="{55B22788-71F5-4589-A778-1E69BFB1F01A}">
      <dgm:prSet/>
      <dgm:spPr/>
      <dgm:t>
        <a:bodyPr/>
        <a:lstStyle/>
        <a:p>
          <a:endParaRPr lang="es-ES"/>
        </a:p>
      </dgm:t>
    </dgm:pt>
    <dgm:pt modelId="{0FCBB3DF-DDE0-44FA-9FCF-FACBACC69C91}" type="sibTrans" cxnId="{55B22788-71F5-4589-A778-1E69BFB1F01A}">
      <dgm:prSet/>
      <dgm:spPr/>
      <dgm:t>
        <a:bodyPr/>
        <a:lstStyle/>
        <a:p>
          <a:endParaRPr lang="es-ES"/>
        </a:p>
      </dgm:t>
    </dgm:pt>
    <dgm:pt modelId="{84192B6A-39F8-458C-8FC9-8209E662AB18}" type="pres">
      <dgm:prSet presAssocID="{EE0A743C-5263-4AD3-96BC-38F5D234D7B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1939FEF-363C-4C7C-B43F-771153698609}" type="pres">
      <dgm:prSet presAssocID="{B3C4ADD6-B3E2-425A-BFD1-DCFEB65AB67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BD74E1-3902-483B-88D9-ACC6F9B8DBCC}" type="pres">
      <dgm:prSet presAssocID="{B3C4ADD6-B3E2-425A-BFD1-DCFEB65AB677}" presName="spNode" presStyleCnt="0"/>
      <dgm:spPr/>
    </dgm:pt>
    <dgm:pt modelId="{23EE5749-DE9C-4B28-B0B4-93FAF3420901}" type="pres">
      <dgm:prSet presAssocID="{71864576-F2F7-475B-9ACA-5AF60E07A7DC}" presName="sibTrans" presStyleLbl="sibTrans1D1" presStyleIdx="0" presStyleCnt="6"/>
      <dgm:spPr/>
      <dgm:t>
        <a:bodyPr/>
        <a:lstStyle/>
        <a:p>
          <a:endParaRPr lang="es-ES"/>
        </a:p>
      </dgm:t>
    </dgm:pt>
    <dgm:pt modelId="{5DE7040E-195A-4C81-AADF-02A010E887D9}" type="pres">
      <dgm:prSet presAssocID="{7D092C6A-E728-4A0F-84CA-E45DD399E21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914E80-3954-4A02-8BD1-DDA75D52C060}" type="pres">
      <dgm:prSet presAssocID="{7D092C6A-E728-4A0F-84CA-E45DD399E216}" presName="spNode" presStyleCnt="0"/>
      <dgm:spPr/>
    </dgm:pt>
    <dgm:pt modelId="{17A9F2DA-C8F0-47BC-A221-9578422E0DDF}" type="pres">
      <dgm:prSet presAssocID="{4482ECC4-B020-4D08-A6DC-4D4D1E1DD1AA}" presName="sibTrans" presStyleLbl="sibTrans1D1" presStyleIdx="1" presStyleCnt="6"/>
      <dgm:spPr/>
      <dgm:t>
        <a:bodyPr/>
        <a:lstStyle/>
        <a:p>
          <a:endParaRPr lang="es-ES"/>
        </a:p>
      </dgm:t>
    </dgm:pt>
    <dgm:pt modelId="{3DBA1C03-5AB5-450A-AA15-9BF1133BEC2D}" type="pres">
      <dgm:prSet presAssocID="{378D0222-4456-48D0-9F6F-F51683EBC9B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775FE3-D480-4A8C-A2B6-59A030022FFB}" type="pres">
      <dgm:prSet presAssocID="{378D0222-4456-48D0-9F6F-F51683EBC9B7}" presName="spNode" presStyleCnt="0"/>
      <dgm:spPr/>
    </dgm:pt>
    <dgm:pt modelId="{C0ED495F-A0FD-4897-9765-058572C7329C}" type="pres">
      <dgm:prSet presAssocID="{F7E208DC-97DA-4C4A-BC4C-8EBFAA7AB00E}" presName="sibTrans" presStyleLbl="sibTrans1D1" presStyleIdx="2" presStyleCnt="6"/>
      <dgm:spPr/>
      <dgm:t>
        <a:bodyPr/>
        <a:lstStyle/>
        <a:p>
          <a:endParaRPr lang="es-ES"/>
        </a:p>
      </dgm:t>
    </dgm:pt>
    <dgm:pt modelId="{897DE50B-101B-4923-BF2E-B6FA5E7E169F}" type="pres">
      <dgm:prSet presAssocID="{34F988F5-922F-4412-B677-776A7A38CB9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B754B2-02E9-436D-8F91-A37448DFD7BC}" type="pres">
      <dgm:prSet presAssocID="{34F988F5-922F-4412-B677-776A7A38CB94}" presName="spNode" presStyleCnt="0"/>
      <dgm:spPr/>
    </dgm:pt>
    <dgm:pt modelId="{A1D08531-6FDA-4601-AE41-C8F0A2910236}" type="pres">
      <dgm:prSet presAssocID="{5C83C860-93B3-412D-961A-AA6BC4B08E8F}" presName="sibTrans" presStyleLbl="sibTrans1D1" presStyleIdx="3" presStyleCnt="6"/>
      <dgm:spPr/>
      <dgm:t>
        <a:bodyPr/>
        <a:lstStyle/>
        <a:p>
          <a:endParaRPr lang="es-ES"/>
        </a:p>
      </dgm:t>
    </dgm:pt>
    <dgm:pt modelId="{2FB4528E-49FC-4595-96D3-169DD293DA73}" type="pres">
      <dgm:prSet presAssocID="{2CB72E1E-830F-46A3-917B-4AE6BD95246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63881A-E42B-41C5-A676-ABB7EA3836D0}" type="pres">
      <dgm:prSet presAssocID="{2CB72E1E-830F-46A3-917B-4AE6BD952467}" presName="spNode" presStyleCnt="0"/>
      <dgm:spPr/>
    </dgm:pt>
    <dgm:pt modelId="{46E9EFAC-8DB5-4B7B-8602-351FA4432C59}" type="pres">
      <dgm:prSet presAssocID="{A0760A50-87A8-4DD9-BC71-428144A63F06}" presName="sibTrans" presStyleLbl="sibTrans1D1" presStyleIdx="4" presStyleCnt="6"/>
      <dgm:spPr/>
      <dgm:t>
        <a:bodyPr/>
        <a:lstStyle/>
        <a:p>
          <a:endParaRPr lang="es-ES"/>
        </a:p>
      </dgm:t>
    </dgm:pt>
    <dgm:pt modelId="{806D5805-3FB4-43BB-AD70-7D3BF511E4A5}" type="pres">
      <dgm:prSet presAssocID="{21D5CA44-DBE5-48EE-B091-6BB9D666E51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0BDE88-4D8E-4EB5-AEF3-329B670D1D5F}" type="pres">
      <dgm:prSet presAssocID="{21D5CA44-DBE5-48EE-B091-6BB9D666E519}" presName="spNode" presStyleCnt="0"/>
      <dgm:spPr/>
    </dgm:pt>
    <dgm:pt modelId="{C2653A15-4AE5-4BA1-86DF-F330D85AEFAE}" type="pres">
      <dgm:prSet presAssocID="{0FCBB3DF-DDE0-44FA-9FCF-FACBACC69C91}" presName="sibTrans" presStyleLbl="sibTrans1D1" presStyleIdx="5" presStyleCnt="6"/>
      <dgm:spPr/>
      <dgm:t>
        <a:bodyPr/>
        <a:lstStyle/>
        <a:p>
          <a:endParaRPr lang="es-ES"/>
        </a:p>
      </dgm:t>
    </dgm:pt>
  </dgm:ptLst>
  <dgm:cxnLst>
    <dgm:cxn modelId="{E35BBEF1-93E5-4B1E-B773-F82CD8581A39}" type="presOf" srcId="{34F988F5-922F-4412-B677-776A7A38CB94}" destId="{897DE50B-101B-4923-BF2E-B6FA5E7E169F}" srcOrd="0" destOrd="0" presId="urn:microsoft.com/office/officeart/2005/8/layout/cycle6"/>
    <dgm:cxn modelId="{4BAF7F9C-D476-4C66-B77D-B31F0294E57A}" srcId="{EE0A743C-5263-4AD3-96BC-38F5D234D7B2}" destId="{378D0222-4456-48D0-9F6F-F51683EBC9B7}" srcOrd="2" destOrd="0" parTransId="{B5AFB029-DC8A-4919-B7A3-5EB372F00B04}" sibTransId="{F7E208DC-97DA-4C4A-BC4C-8EBFAA7AB00E}"/>
    <dgm:cxn modelId="{85178070-7886-4D68-BC63-F76648462431}" type="presOf" srcId="{21D5CA44-DBE5-48EE-B091-6BB9D666E519}" destId="{806D5805-3FB4-43BB-AD70-7D3BF511E4A5}" srcOrd="0" destOrd="0" presId="urn:microsoft.com/office/officeart/2005/8/layout/cycle6"/>
    <dgm:cxn modelId="{55B22788-71F5-4589-A778-1E69BFB1F01A}" srcId="{EE0A743C-5263-4AD3-96BC-38F5D234D7B2}" destId="{21D5CA44-DBE5-48EE-B091-6BB9D666E519}" srcOrd="5" destOrd="0" parTransId="{29E7A9BD-8830-4052-91A2-D150354407B4}" sibTransId="{0FCBB3DF-DDE0-44FA-9FCF-FACBACC69C91}"/>
    <dgm:cxn modelId="{08D82A14-B3A8-429A-8C82-80FD9B17EB7E}" type="presOf" srcId="{378D0222-4456-48D0-9F6F-F51683EBC9B7}" destId="{3DBA1C03-5AB5-450A-AA15-9BF1133BEC2D}" srcOrd="0" destOrd="0" presId="urn:microsoft.com/office/officeart/2005/8/layout/cycle6"/>
    <dgm:cxn modelId="{AE7CDF0F-2D1B-4DB9-BB00-73CF77D14249}" type="presOf" srcId="{A0760A50-87A8-4DD9-BC71-428144A63F06}" destId="{46E9EFAC-8DB5-4B7B-8602-351FA4432C59}" srcOrd="0" destOrd="0" presId="urn:microsoft.com/office/officeart/2005/8/layout/cycle6"/>
    <dgm:cxn modelId="{8557289F-4802-41AA-985B-6289BF65E5C2}" type="presOf" srcId="{7D092C6A-E728-4A0F-84CA-E45DD399E216}" destId="{5DE7040E-195A-4C81-AADF-02A010E887D9}" srcOrd="0" destOrd="0" presId="urn:microsoft.com/office/officeart/2005/8/layout/cycle6"/>
    <dgm:cxn modelId="{82CB9110-570C-4455-A761-91F65E310D47}" srcId="{EE0A743C-5263-4AD3-96BC-38F5D234D7B2}" destId="{2CB72E1E-830F-46A3-917B-4AE6BD952467}" srcOrd="4" destOrd="0" parTransId="{2F5E1945-6FBB-410A-99D9-C606719C1555}" sibTransId="{A0760A50-87A8-4DD9-BC71-428144A63F06}"/>
    <dgm:cxn modelId="{7A7B139C-92B8-4618-985F-3A090E8A9E55}" type="presOf" srcId="{F7E208DC-97DA-4C4A-BC4C-8EBFAA7AB00E}" destId="{C0ED495F-A0FD-4897-9765-058572C7329C}" srcOrd="0" destOrd="0" presId="urn:microsoft.com/office/officeart/2005/8/layout/cycle6"/>
    <dgm:cxn modelId="{6C0D3EE5-007F-4551-8BF6-8AA81E021634}" srcId="{EE0A743C-5263-4AD3-96BC-38F5D234D7B2}" destId="{B3C4ADD6-B3E2-425A-BFD1-DCFEB65AB677}" srcOrd="0" destOrd="0" parTransId="{0F4F909E-CAA3-4F3C-9016-93FE013DC264}" sibTransId="{71864576-F2F7-475B-9ACA-5AF60E07A7DC}"/>
    <dgm:cxn modelId="{3E337551-77C2-4671-ACE7-7F2BBA222504}" type="presOf" srcId="{4482ECC4-B020-4D08-A6DC-4D4D1E1DD1AA}" destId="{17A9F2DA-C8F0-47BC-A221-9578422E0DDF}" srcOrd="0" destOrd="0" presId="urn:microsoft.com/office/officeart/2005/8/layout/cycle6"/>
    <dgm:cxn modelId="{F23D75EB-795C-4CB1-BDDC-5CBBBDA94935}" srcId="{EE0A743C-5263-4AD3-96BC-38F5D234D7B2}" destId="{7D092C6A-E728-4A0F-84CA-E45DD399E216}" srcOrd="1" destOrd="0" parTransId="{3AD27572-BB55-4753-AB35-711898449489}" sibTransId="{4482ECC4-B020-4D08-A6DC-4D4D1E1DD1AA}"/>
    <dgm:cxn modelId="{09D836A2-C7E0-49E1-AF77-9979634E13D4}" type="presOf" srcId="{B3C4ADD6-B3E2-425A-BFD1-DCFEB65AB677}" destId="{81939FEF-363C-4C7C-B43F-771153698609}" srcOrd="0" destOrd="0" presId="urn:microsoft.com/office/officeart/2005/8/layout/cycle6"/>
    <dgm:cxn modelId="{A67CD85A-42BA-492E-946C-2793A5892544}" type="presOf" srcId="{2CB72E1E-830F-46A3-917B-4AE6BD952467}" destId="{2FB4528E-49FC-4595-96D3-169DD293DA73}" srcOrd="0" destOrd="0" presId="urn:microsoft.com/office/officeart/2005/8/layout/cycle6"/>
    <dgm:cxn modelId="{ADF73943-1143-47F5-AC18-2D083C31ADE3}" type="presOf" srcId="{EE0A743C-5263-4AD3-96BC-38F5D234D7B2}" destId="{84192B6A-39F8-458C-8FC9-8209E662AB18}" srcOrd="0" destOrd="0" presId="urn:microsoft.com/office/officeart/2005/8/layout/cycle6"/>
    <dgm:cxn modelId="{2B22D367-88B3-463E-B4A6-68D5A138FBCB}" type="presOf" srcId="{71864576-F2F7-475B-9ACA-5AF60E07A7DC}" destId="{23EE5749-DE9C-4B28-B0B4-93FAF3420901}" srcOrd="0" destOrd="0" presId="urn:microsoft.com/office/officeart/2005/8/layout/cycle6"/>
    <dgm:cxn modelId="{38DC6089-9CDE-4EB9-99F1-18126E6DCA74}" srcId="{EE0A743C-5263-4AD3-96BC-38F5D234D7B2}" destId="{34F988F5-922F-4412-B677-776A7A38CB94}" srcOrd="3" destOrd="0" parTransId="{4FD7A918-0CF9-4E92-BE05-25519D08D33D}" sibTransId="{5C83C860-93B3-412D-961A-AA6BC4B08E8F}"/>
    <dgm:cxn modelId="{AD70A812-37C6-4076-A855-4075496CD64F}" type="presOf" srcId="{0FCBB3DF-DDE0-44FA-9FCF-FACBACC69C91}" destId="{C2653A15-4AE5-4BA1-86DF-F330D85AEFAE}" srcOrd="0" destOrd="0" presId="urn:microsoft.com/office/officeart/2005/8/layout/cycle6"/>
    <dgm:cxn modelId="{66A87EDF-1490-48D5-BECF-5B13F02FBA22}" type="presOf" srcId="{5C83C860-93B3-412D-961A-AA6BC4B08E8F}" destId="{A1D08531-6FDA-4601-AE41-C8F0A2910236}" srcOrd="0" destOrd="0" presId="urn:microsoft.com/office/officeart/2005/8/layout/cycle6"/>
    <dgm:cxn modelId="{0124C5A3-B5E5-42D4-9B68-9E0E67B2D2C8}" type="presParOf" srcId="{84192B6A-39F8-458C-8FC9-8209E662AB18}" destId="{81939FEF-363C-4C7C-B43F-771153698609}" srcOrd="0" destOrd="0" presId="urn:microsoft.com/office/officeart/2005/8/layout/cycle6"/>
    <dgm:cxn modelId="{061A9274-5CFB-4714-8584-F6BEB9CC726F}" type="presParOf" srcId="{84192B6A-39F8-458C-8FC9-8209E662AB18}" destId="{15BD74E1-3902-483B-88D9-ACC6F9B8DBCC}" srcOrd="1" destOrd="0" presId="urn:microsoft.com/office/officeart/2005/8/layout/cycle6"/>
    <dgm:cxn modelId="{EA0A4D40-C0EA-4F7E-8A2A-0119DD3CC250}" type="presParOf" srcId="{84192B6A-39F8-458C-8FC9-8209E662AB18}" destId="{23EE5749-DE9C-4B28-B0B4-93FAF3420901}" srcOrd="2" destOrd="0" presId="urn:microsoft.com/office/officeart/2005/8/layout/cycle6"/>
    <dgm:cxn modelId="{170AEA2F-54CD-4570-8680-E1DE19462D10}" type="presParOf" srcId="{84192B6A-39F8-458C-8FC9-8209E662AB18}" destId="{5DE7040E-195A-4C81-AADF-02A010E887D9}" srcOrd="3" destOrd="0" presId="urn:microsoft.com/office/officeart/2005/8/layout/cycle6"/>
    <dgm:cxn modelId="{4D08F2EB-5FA9-4D79-B0AA-21C4A2D89CFB}" type="presParOf" srcId="{84192B6A-39F8-458C-8FC9-8209E662AB18}" destId="{82914E80-3954-4A02-8BD1-DDA75D52C060}" srcOrd="4" destOrd="0" presId="urn:microsoft.com/office/officeart/2005/8/layout/cycle6"/>
    <dgm:cxn modelId="{3900FE6B-8881-4AC5-8123-A5CAFBCDB116}" type="presParOf" srcId="{84192B6A-39F8-458C-8FC9-8209E662AB18}" destId="{17A9F2DA-C8F0-47BC-A221-9578422E0DDF}" srcOrd="5" destOrd="0" presId="urn:microsoft.com/office/officeart/2005/8/layout/cycle6"/>
    <dgm:cxn modelId="{331411FB-0138-420F-A0AD-787314D50000}" type="presParOf" srcId="{84192B6A-39F8-458C-8FC9-8209E662AB18}" destId="{3DBA1C03-5AB5-450A-AA15-9BF1133BEC2D}" srcOrd="6" destOrd="0" presId="urn:microsoft.com/office/officeart/2005/8/layout/cycle6"/>
    <dgm:cxn modelId="{506C51AC-C3E7-497B-83CE-5C9F52F58621}" type="presParOf" srcId="{84192B6A-39F8-458C-8FC9-8209E662AB18}" destId="{14775FE3-D480-4A8C-A2B6-59A030022FFB}" srcOrd="7" destOrd="0" presId="urn:microsoft.com/office/officeart/2005/8/layout/cycle6"/>
    <dgm:cxn modelId="{2F6E25FE-8831-431F-8239-A6EFA3A8F781}" type="presParOf" srcId="{84192B6A-39F8-458C-8FC9-8209E662AB18}" destId="{C0ED495F-A0FD-4897-9765-058572C7329C}" srcOrd="8" destOrd="0" presId="urn:microsoft.com/office/officeart/2005/8/layout/cycle6"/>
    <dgm:cxn modelId="{1CF2BC5A-D666-4509-9F48-2AE5A17C60EF}" type="presParOf" srcId="{84192B6A-39F8-458C-8FC9-8209E662AB18}" destId="{897DE50B-101B-4923-BF2E-B6FA5E7E169F}" srcOrd="9" destOrd="0" presId="urn:microsoft.com/office/officeart/2005/8/layout/cycle6"/>
    <dgm:cxn modelId="{5F750B0C-60B7-42CE-B489-0CD0A22DBA73}" type="presParOf" srcId="{84192B6A-39F8-458C-8FC9-8209E662AB18}" destId="{38B754B2-02E9-436D-8F91-A37448DFD7BC}" srcOrd="10" destOrd="0" presId="urn:microsoft.com/office/officeart/2005/8/layout/cycle6"/>
    <dgm:cxn modelId="{1942488A-0B8F-4BCA-A2B5-C70ABDBE6E43}" type="presParOf" srcId="{84192B6A-39F8-458C-8FC9-8209E662AB18}" destId="{A1D08531-6FDA-4601-AE41-C8F0A2910236}" srcOrd="11" destOrd="0" presId="urn:microsoft.com/office/officeart/2005/8/layout/cycle6"/>
    <dgm:cxn modelId="{7B017BDE-F55F-4526-A3FD-CA8123304472}" type="presParOf" srcId="{84192B6A-39F8-458C-8FC9-8209E662AB18}" destId="{2FB4528E-49FC-4595-96D3-169DD293DA73}" srcOrd="12" destOrd="0" presId="urn:microsoft.com/office/officeart/2005/8/layout/cycle6"/>
    <dgm:cxn modelId="{D7A218FF-B5C8-4FA3-B794-4D15642ABB42}" type="presParOf" srcId="{84192B6A-39F8-458C-8FC9-8209E662AB18}" destId="{5663881A-E42B-41C5-A676-ABB7EA3836D0}" srcOrd="13" destOrd="0" presId="urn:microsoft.com/office/officeart/2005/8/layout/cycle6"/>
    <dgm:cxn modelId="{D12233AB-F9F5-4810-99B3-B4451E51EC0C}" type="presParOf" srcId="{84192B6A-39F8-458C-8FC9-8209E662AB18}" destId="{46E9EFAC-8DB5-4B7B-8602-351FA4432C59}" srcOrd="14" destOrd="0" presId="urn:microsoft.com/office/officeart/2005/8/layout/cycle6"/>
    <dgm:cxn modelId="{DADF0503-1BE0-4E99-8B0B-4AF4C5196707}" type="presParOf" srcId="{84192B6A-39F8-458C-8FC9-8209E662AB18}" destId="{806D5805-3FB4-43BB-AD70-7D3BF511E4A5}" srcOrd="15" destOrd="0" presId="urn:microsoft.com/office/officeart/2005/8/layout/cycle6"/>
    <dgm:cxn modelId="{95627AA5-17FB-4526-B5E9-74BBCF661D4B}" type="presParOf" srcId="{84192B6A-39F8-458C-8FC9-8209E662AB18}" destId="{D30BDE88-4D8E-4EB5-AEF3-329B670D1D5F}" srcOrd="16" destOrd="0" presId="urn:microsoft.com/office/officeart/2005/8/layout/cycle6"/>
    <dgm:cxn modelId="{86590CCB-E82A-43A2-B161-68E8A59C1ECA}" type="presParOf" srcId="{84192B6A-39F8-458C-8FC9-8209E662AB18}" destId="{C2653A15-4AE5-4BA1-86DF-F330D85AEFAE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0A743C-5263-4AD3-96BC-38F5D234D7B2}" type="doc">
      <dgm:prSet loTypeId="urn:microsoft.com/office/officeart/2005/8/layout/cycle6" loCatId="cycle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B3C4ADD6-B3E2-425A-BFD1-DCFEB65AB677}">
      <dgm:prSet phldrT="[Texto]"/>
      <dgm:spPr/>
      <dgm:t>
        <a:bodyPr/>
        <a:lstStyle/>
        <a:p>
          <a:r>
            <a:rPr lang="es-ES" dirty="0" smtClean="0"/>
            <a:t>D</a:t>
          </a:r>
          <a:endParaRPr lang="es-ES" dirty="0"/>
        </a:p>
      </dgm:t>
    </dgm:pt>
    <dgm:pt modelId="{0F4F909E-CAA3-4F3C-9016-93FE013DC264}" type="parTrans" cxnId="{6C0D3EE5-007F-4551-8BF6-8AA81E021634}">
      <dgm:prSet/>
      <dgm:spPr/>
      <dgm:t>
        <a:bodyPr/>
        <a:lstStyle/>
        <a:p>
          <a:endParaRPr lang="es-ES"/>
        </a:p>
      </dgm:t>
    </dgm:pt>
    <dgm:pt modelId="{71864576-F2F7-475B-9ACA-5AF60E07A7DC}" type="sibTrans" cxnId="{6C0D3EE5-007F-4551-8BF6-8AA81E021634}">
      <dgm:prSet/>
      <dgm:spPr/>
      <dgm:t>
        <a:bodyPr/>
        <a:lstStyle/>
        <a:p>
          <a:endParaRPr lang="es-ES"/>
        </a:p>
      </dgm:t>
    </dgm:pt>
    <dgm:pt modelId="{7D092C6A-E728-4A0F-84CA-E45DD399E216}">
      <dgm:prSet phldrT="[Texto]"/>
      <dgm:spPr/>
      <dgm:t>
        <a:bodyPr/>
        <a:lstStyle/>
        <a:p>
          <a:r>
            <a:rPr lang="es-ES" dirty="0" smtClean="0"/>
            <a:t>S</a:t>
          </a:r>
          <a:endParaRPr lang="es-ES" dirty="0"/>
        </a:p>
      </dgm:t>
    </dgm:pt>
    <dgm:pt modelId="{3AD27572-BB55-4753-AB35-711898449489}" type="parTrans" cxnId="{F23D75EB-795C-4CB1-BDDC-5CBBBDA94935}">
      <dgm:prSet/>
      <dgm:spPr/>
      <dgm:t>
        <a:bodyPr/>
        <a:lstStyle/>
        <a:p>
          <a:endParaRPr lang="es-ES"/>
        </a:p>
      </dgm:t>
    </dgm:pt>
    <dgm:pt modelId="{4482ECC4-B020-4D08-A6DC-4D4D1E1DD1AA}" type="sibTrans" cxnId="{F23D75EB-795C-4CB1-BDDC-5CBBBDA94935}">
      <dgm:prSet/>
      <dgm:spPr/>
      <dgm:t>
        <a:bodyPr/>
        <a:lstStyle/>
        <a:p>
          <a:endParaRPr lang="es-ES"/>
        </a:p>
      </dgm:t>
    </dgm:pt>
    <dgm:pt modelId="{378D0222-4456-48D0-9F6F-F51683EBC9B7}">
      <dgm:prSet phldrT="[Texto]"/>
      <dgm:spPr/>
      <dgm:t>
        <a:bodyPr/>
        <a:lstStyle/>
        <a:p>
          <a:r>
            <a:rPr lang="es-ES" dirty="0" smtClean="0"/>
            <a:t>R</a:t>
          </a:r>
          <a:endParaRPr lang="es-ES" dirty="0"/>
        </a:p>
      </dgm:t>
    </dgm:pt>
    <dgm:pt modelId="{B5AFB029-DC8A-4919-B7A3-5EB372F00B04}" type="parTrans" cxnId="{4BAF7F9C-D476-4C66-B77D-B31F0294E57A}">
      <dgm:prSet/>
      <dgm:spPr/>
      <dgm:t>
        <a:bodyPr/>
        <a:lstStyle/>
        <a:p>
          <a:endParaRPr lang="es-ES"/>
        </a:p>
      </dgm:t>
    </dgm:pt>
    <dgm:pt modelId="{F7E208DC-97DA-4C4A-BC4C-8EBFAA7AB00E}" type="sibTrans" cxnId="{4BAF7F9C-D476-4C66-B77D-B31F0294E57A}">
      <dgm:prSet/>
      <dgm:spPr/>
      <dgm:t>
        <a:bodyPr/>
        <a:lstStyle/>
        <a:p>
          <a:endParaRPr lang="es-ES"/>
        </a:p>
      </dgm:t>
    </dgm:pt>
    <dgm:pt modelId="{34F988F5-922F-4412-B677-776A7A38CB94}">
      <dgm:prSet phldrT="[Texto]"/>
      <dgm:spPr/>
      <dgm:t>
        <a:bodyPr/>
        <a:lstStyle/>
        <a:p>
          <a:r>
            <a:rPr lang="es-ES" dirty="0" smtClean="0"/>
            <a:t>A</a:t>
          </a:r>
          <a:endParaRPr lang="es-ES" dirty="0"/>
        </a:p>
      </dgm:t>
    </dgm:pt>
    <dgm:pt modelId="{4FD7A918-0CF9-4E92-BE05-25519D08D33D}" type="parTrans" cxnId="{38DC6089-9CDE-4EB9-99F1-18126E6DCA74}">
      <dgm:prSet/>
      <dgm:spPr/>
      <dgm:t>
        <a:bodyPr/>
        <a:lstStyle/>
        <a:p>
          <a:endParaRPr lang="es-ES"/>
        </a:p>
      </dgm:t>
    </dgm:pt>
    <dgm:pt modelId="{5C83C860-93B3-412D-961A-AA6BC4B08E8F}" type="sibTrans" cxnId="{38DC6089-9CDE-4EB9-99F1-18126E6DCA74}">
      <dgm:prSet/>
      <dgm:spPr/>
      <dgm:t>
        <a:bodyPr/>
        <a:lstStyle/>
        <a:p>
          <a:endParaRPr lang="es-ES"/>
        </a:p>
      </dgm:t>
    </dgm:pt>
    <dgm:pt modelId="{2CB72E1E-830F-46A3-917B-4AE6BD952467}">
      <dgm:prSet phldrT="[Texto]"/>
      <dgm:spPr/>
      <dgm:t>
        <a:bodyPr/>
        <a:lstStyle/>
        <a:p>
          <a:r>
            <a:rPr lang="es-ES" dirty="0" smtClean="0"/>
            <a:t>I</a:t>
          </a:r>
          <a:endParaRPr lang="es-ES" dirty="0"/>
        </a:p>
      </dgm:t>
    </dgm:pt>
    <dgm:pt modelId="{2F5E1945-6FBB-410A-99D9-C606719C1555}" type="parTrans" cxnId="{82CB9110-570C-4455-A761-91F65E310D47}">
      <dgm:prSet/>
      <dgm:spPr/>
      <dgm:t>
        <a:bodyPr/>
        <a:lstStyle/>
        <a:p>
          <a:endParaRPr lang="es-ES"/>
        </a:p>
      </dgm:t>
    </dgm:pt>
    <dgm:pt modelId="{A0760A50-87A8-4DD9-BC71-428144A63F06}" type="sibTrans" cxnId="{82CB9110-570C-4455-A761-91F65E310D47}">
      <dgm:prSet/>
      <dgm:spPr/>
      <dgm:t>
        <a:bodyPr/>
        <a:lstStyle/>
        <a:p>
          <a:endParaRPr lang="es-ES"/>
        </a:p>
      </dgm:t>
    </dgm:pt>
    <dgm:pt modelId="{21D5CA44-DBE5-48EE-B091-6BB9D666E519}">
      <dgm:prSet phldrT="[Texto]"/>
      <dgm:spPr/>
      <dgm:t>
        <a:bodyPr/>
        <a:lstStyle/>
        <a:p>
          <a:r>
            <a:rPr lang="es-ES" dirty="0" smtClean="0"/>
            <a:t>C</a:t>
          </a:r>
          <a:endParaRPr lang="es-ES" dirty="0"/>
        </a:p>
      </dgm:t>
    </dgm:pt>
    <dgm:pt modelId="{29E7A9BD-8830-4052-91A2-D150354407B4}" type="parTrans" cxnId="{55B22788-71F5-4589-A778-1E69BFB1F01A}">
      <dgm:prSet/>
      <dgm:spPr/>
      <dgm:t>
        <a:bodyPr/>
        <a:lstStyle/>
        <a:p>
          <a:endParaRPr lang="es-ES"/>
        </a:p>
      </dgm:t>
    </dgm:pt>
    <dgm:pt modelId="{0FCBB3DF-DDE0-44FA-9FCF-FACBACC69C91}" type="sibTrans" cxnId="{55B22788-71F5-4589-A778-1E69BFB1F01A}">
      <dgm:prSet/>
      <dgm:spPr/>
      <dgm:t>
        <a:bodyPr/>
        <a:lstStyle/>
        <a:p>
          <a:endParaRPr lang="es-ES"/>
        </a:p>
      </dgm:t>
    </dgm:pt>
    <dgm:pt modelId="{84192B6A-39F8-458C-8FC9-8209E662AB18}" type="pres">
      <dgm:prSet presAssocID="{EE0A743C-5263-4AD3-96BC-38F5D234D7B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1939FEF-363C-4C7C-B43F-771153698609}" type="pres">
      <dgm:prSet presAssocID="{B3C4ADD6-B3E2-425A-BFD1-DCFEB65AB67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BD74E1-3902-483B-88D9-ACC6F9B8DBCC}" type="pres">
      <dgm:prSet presAssocID="{B3C4ADD6-B3E2-425A-BFD1-DCFEB65AB677}" presName="spNode" presStyleCnt="0"/>
      <dgm:spPr/>
    </dgm:pt>
    <dgm:pt modelId="{23EE5749-DE9C-4B28-B0B4-93FAF3420901}" type="pres">
      <dgm:prSet presAssocID="{71864576-F2F7-475B-9ACA-5AF60E07A7DC}" presName="sibTrans" presStyleLbl="sibTrans1D1" presStyleIdx="0" presStyleCnt="6"/>
      <dgm:spPr/>
      <dgm:t>
        <a:bodyPr/>
        <a:lstStyle/>
        <a:p>
          <a:endParaRPr lang="es-ES"/>
        </a:p>
      </dgm:t>
    </dgm:pt>
    <dgm:pt modelId="{5DE7040E-195A-4C81-AADF-02A010E887D9}" type="pres">
      <dgm:prSet presAssocID="{7D092C6A-E728-4A0F-84CA-E45DD399E21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2914E80-3954-4A02-8BD1-DDA75D52C060}" type="pres">
      <dgm:prSet presAssocID="{7D092C6A-E728-4A0F-84CA-E45DD399E216}" presName="spNode" presStyleCnt="0"/>
      <dgm:spPr/>
    </dgm:pt>
    <dgm:pt modelId="{17A9F2DA-C8F0-47BC-A221-9578422E0DDF}" type="pres">
      <dgm:prSet presAssocID="{4482ECC4-B020-4D08-A6DC-4D4D1E1DD1AA}" presName="sibTrans" presStyleLbl="sibTrans1D1" presStyleIdx="1" presStyleCnt="6"/>
      <dgm:spPr/>
      <dgm:t>
        <a:bodyPr/>
        <a:lstStyle/>
        <a:p>
          <a:endParaRPr lang="es-ES"/>
        </a:p>
      </dgm:t>
    </dgm:pt>
    <dgm:pt modelId="{3DBA1C03-5AB5-450A-AA15-9BF1133BEC2D}" type="pres">
      <dgm:prSet presAssocID="{378D0222-4456-48D0-9F6F-F51683EBC9B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4775FE3-D480-4A8C-A2B6-59A030022FFB}" type="pres">
      <dgm:prSet presAssocID="{378D0222-4456-48D0-9F6F-F51683EBC9B7}" presName="spNode" presStyleCnt="0"/>
      <dgm:spPr/>
    </dgm:pt>
    <dgm:pt modelId="{C0ED495F-A0FD-4897-9765-058572C7329C}" type="pres">
      <dgm:prSet presAssocID="{F7E208DC-97DA-4C4A-BC4C-8EBFAA7AB00E}" presName="sibTrans" presStyleLbl="sibTrans1D1" presStyleIdx="2" presStyleCnt="6"/>
      <dgm:spPr/>
      <dgm:t>
        <a:bodyPr/>
        <a:lstStyle/>
        <a:p>
          <a:endParaRPr lang="es-ES"/>
        </a:p>
      </dgm:t>
    </dgm:pt>
    <dgm:pt modelId="{897DE50B-101B-4923-BF2E-B6FA5E7E169F}" type="pres">
      <dgm:prSet presAssocID="{34F988F5-922F-4412-B677-776A7A38CB9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8B754B2-02E9-436D-8F91-A37448DFD7BC}" type="pres">
      <dgm:prSet presAssocID="{34F988F5-922F-4412-B677-776A7A38CB94}" presName="spNode" presStyleCnt="0"/>
      <dgm:spPr/>
    </dgm:pt>
    <dgm:pt modelId="{A1D08531-6FDA-4601-AE41-C8F0A2910236}" type="pres">
      <dgm:prSet presAssocID="{5C83C860-93B3-412D-961A-AA6BC4B08E8F}" presName="sibTrans" presStyleLbl="sibTrans1D1" presStyleIdx="3" presStyleCnt="6"/>
      <dgm:spPr/>
      <dgm:t>
        <a:bodyPr/>
        <a:lstStyle/>
        <a:p>
          <a:endParaRPr lang="es-ES"/>
        </a:p>
      </dgm:t>
    </dgm:pt>
    <dgm:pt modelId="{2FB4528E-49FC-4595-96D3-169DD293DA73}" type="pres">
      <dgm:prSet presAssocID="{2CB72E1E-830F-46A3-917B-4AE6BD95246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63881A-E42B-41C5-A676-ABB7EA3836D0}" type="pres">
      <dgm:prSet presAssocID="{2CB72E1E-830F-46A3-917B-4AE6BD952467}" presName="spNode" presStyleCnt="0"/>
      <dgm:spPr/>
    </dgm:pt>
    <dgm:pt modelId="{46E9EFAC-8DB5-4B7B-8602-351FA4432C59}" type="pres">
      <dgm:prSet presAssocID="{A0760A50-87A8-4DD9-BC71-428144A63F06}" presName="sibTrans" presStyleLbl="sibTrans1D1" presStyleIdx="4" presStyleCnt="6"/>
      <dgm:spPr/>
      <dgm:t>
        <a:bodyPr/>
        <a:lstStyle/>
        <a:p>
          <a:endParaRPr lang="es-ES"/>
        </a:p>
      </dgm:t>
    </dgm:pt>
    <dgm:pt modelId="{806D5805-3FB4-43BB-AD70-7D3BF511E4A5}" type="pres">
      <dgm:prSet presAssocID="{21D5CA44-DBE5-48EE-B091-6BB9D666E51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0BDE88-4D8E-4EB5-AEF3-329B670D1D5F}" type="pres">
      <dgm:prSet presAssocID="{21D5CA44-DBE5-48EE-B091-6BB9D666E519}" presName="spNode" presStyleCnt="0"/>
      <dgm:spPr/>
    </dgm:pt>
    <dgm:pt modelId="{C2653A15-4AE5-4BA1-86DF-F330D85AEFAE}" type="pres">
      <dgm:prSet presAssocID="{0FCBB3DF-DDE0-44FA-9FCF-FACBACC69C91}" presName="sibTrans" presStyleLbl="sibTrans1D1" presStyleIdx="5" presStyleCnt="6"/>
      <dgm:spPr/>
      <dgm:t>
        <a:bodyPr/>
        <a:lstStyle/>
        <a:p>
          <a:endParaRPr lang="es-ES"/>
        </a:p>
      </dgm:t>
    </dgm:pt>
  </dgm:ptLst>
  <dgm:cxnLst>
    <dgm:cxn modelId="{89A8E162-3D8E-4015-BC05-E6A3C068386E}" type="presOf" srcId="{7D092C6A-E728-4A0F-84CA-E45DD399E216}" destId="{5DE7040E-195A-4C81-AADF-02A010E887D9}" srcOrd="0" destOrd="0" presId="urn:microsoft.com/office/officeart/2005/8/layout/cycle6"/>
    <dgm:cxn modelId="{E27E8A50-0906-4ECB-8B84-7A89387B8874}" type="presOf" srcId="{34F988F5-922F-4412-B677-776A7A38CB94}" destId="{897DE50B-101B-4923-BF2E-B6FA5E7E169F}" srcOrd="0" destOrd="0" presId="urn:microsoft.com/office/officeart/2005/8/layout/cycle6"/>
    <dgm:cxn modelId="{F23D75EB-795C-4CB1-BDDC-5CBBBDA94935}" srcId="{EE0A743C-5263-4AD3-96BC-38F5D234D7B2}" destId="{7D092C6A-E728-4A0F-84CA-E45DD399E216}" srcOrd="1" destOrd="0" parTransId="{3AD27572-BB55-4753-AB35-711898449489}" sibTransId="{4482ECC4-B020-4D08-A6DC-4D4D1E1DD1AA}"/>
    <dgm:cxn modelId="{6C0D3EE5-007F-4551-8BF6-8AA81E021634}" srcId="{EE0A743C-5263-4AD3-96BC-38F5D234D7B2}" destId="{B3C4ADD6-B3E2-425A-BFD1-DCFEB65AB677}" srcOrd="0" destOrd="0" parTransId="{0F4F909E-CAA3-4F3C-9016-93FE013DC264}" sibTransId="{71864576-F2F7-475B-9ACA-5AF60E07A7DC}"/>
    <dgm:cxn modelId="{F2BFC939-1BBD-4853-AF02-7865E8DD526D}" type="presOf" srcId="{378D0222-4456-48D0-9F6F-F51683EBC9B7}" destId="{3DBA1C03-5AB5-450A-AA15-9BF1133BEC2D}" srcOrd="0" destOrd="0" presId="urn:microsoft.com/office/officeart/2005/8/layout/cycle6"/>
    <dgm:cxn modelId="{4BAF7F9C-D476-4C66-B77D-B31F0294E57A}" srcId="{EE0A743C-5263-4AD3-96BC-38F5D234D7B2}" destId="{378D0222-4456-48D0-9F6F-F51683EBC9B7}" srcOrd="2" destOrd="0" parTransId="{B5AFB029-DC8A-4919-B7A3-5EB372F00B04}" sibTransId="{F7E208DC-97DA-4C4A-BC4C-8EBFAA7AB00E}"/>
    <dgm:cxn modelId="{A69B3AEE-F162-4142-8377-26E0B6D731D1}" type="presOf" srcId="{A0760A50-87A8-4DD9-BC71-428144A63F06}" destId="{46E9EFAC-8DB5-4B7B-8602-351FA4432C59}" srcOrd="0" destOrd="0" presId="urn:microsoft.com/office/officeart/2005/8/layout/cycle6"/>
    <dgm:cxn modelId="{38DC6089-9CDE-4EB9-99F1-18126E6DCA74}" srcId="{EE0A743C-5263-4AD3-96BC-38F5D234D7B2}" destId="{34F988F5-922F-4412-B677-776A7A38CB94}" srcOrd="3" destOrd="0" parTransId="{4FD7A918-0CF9-4E92-BE05-25519D08D33D}" sibTransId="{5C83C860-93B3-412D-961A-AA6BC4B08E8F}"/>
    <dgm:cxn modelId="{96C5E5B4-4F50-4CFD-863A-DDAE1B87CEE7}" type="presOf" srcId="{F7E208DC-97DA-4C4A-BC4C-8EBFAA7AB00E}" destId="{C0ED495F-A0FD-4897-9765-058572C7329C}" srcOrd="0" destOrd="0" presId="urn:microsoft.com/office/officeart/2005/8/layout/cycle6"/>
    <dgm:cxn modelId="{F51BE5D3-E38B-4CCC-BC1F-230E41C0853E}" type="presOf" srcId="{71864576-F2F7-475B-9ACA-5AF60E07A7DC}" destId="{23EE5749-DE9C-4B28-B0B4-93FAF3420901}" srcOrd="0" destOrd="0" presId="urn:microsoft.com/office/officeart/2005/8/layout/cycle6"/>
    <dgm:cxn modelId="{2654ED6B-24FB-48C8-9828-F43FBD18B273}" type="presOf" srcId="{EE0A743C-5263-4AD3-96BC-38F5D234D7B2}" destId="{84192B6A-39F8-458C-8FC9-8209E662AB18}" srcOrd="0" destOrd="0" presId="urn:microsoft.com/office/officeart/2005/8/layout/cycle6"/>
    <dgm:cxn modelId="{211B9C61-68FE-4367-8C73-71C7428CAFE3}" type="presOf" srcId="{5C83C860-93B3-412D-961A-AA6BC4B08E8F}" destId="{A1D08531-6FDA-4601-AE41-C8F0A2910236}" srcOrd="0" destOrd="0" presId="urn:microsoft.com/office/officeart/2005/8/layout/cycle6"/>
    <dgm:cxn modelId="{D904817D-8221-4D73-A83C-3051347A9526}" type="presOf" srcId="{B3C4ADD6-B3E2-425A-BFD1-DCFEB65AB677}" destId="{81939FEF-363C-4C7C-B43F-771153698609}" srcOrd="0" destOrd="0" presId="urn:microsoft.com/office/officeart/2005/8/layout/cycle6"/>
    <dgm:cxn modelId="{A9BDA801-9F95-4BF8-AAD9-AC259AEE32DA}" type="presOf" srcId="{21D5CA44-DBE5-48EE-B091-6BB9D666E519}" destId="{806D5805-3FB4-43BB-AD70-7D3BF511E4A5}" srcOrd="0" destOrd="0" presId="urn:microsoft.com/office/officeart/2005/8/layout/cycle6"/>
    <dgm:cxn modelId="{82CB9110-570C-4455-A761-91F65E310D47}" srcId="{EE0A743C-5263-4AD3-96BC-38F5D234D7B2}" destId="{2CB72E1E-830F-46A3-917B-4AE6BD952467}" srcOrd="4" destOrd="0" parTransId="{2F5E1945-6FBB-410A-99D9-C606719C1555}" sibTransId="{A0760A50-87A8-4DD9-BC71-428144A63F06}"/>
    <dgm:cxn modelId="{55B22788-71F5-4589-A778-1E69BFB1F01A}" srcId="{EE0A743C-5263-4AD3-96BC-38F5D234D7B2}" destId="{21D5CA44-DBE5-48EE-B091-6BB9D666E519}" srcOrd="5" destOrd="0" parTransId="{29E7A9BD-8830-4052-91A2-D150354407B4}" sibTransId="{0FCBB3DF-DDE0-44FA-9FCF-FACBACC69C91}"/>
    <dgm:cxn modelId="{1992319D-191B-442F-9889-B4F637F02E62}" type="presOf" srcId="{4482ECC4-B020-4D08-A6DC-4D4D1E1DD1AA}" destId="{17A9F2DA-C8F0-47BC-A221-9578422E0DDF}" srcOrd="0" destOrd="0" presId="urn:microsoft.com/office/officeart/2005/8/layout/cycle6"/>
    <dgm:cxn modelId="{8415E514-C4D0-479B-B2E2-6C4C246B9A40}" type="presOf" srcId="{2CB72E1E-830F-46A3-917B-4AE6BD952467}" destId="{2FB4528E-49FC-4595-96D3-169DD293DA73}" srcOrd="0" destOrd="0" presId="urn:microsoft.com/office/officeart/2005/8/layout/cycle6"/>
    <dgm:cxn modelId="{70A44D67-0180-426F-90E7-B43D3D290EB7}" type="presOf" srcId="{0FCBB3DF-DDE0-44FA-9FCF-FACBACC69C91}" destId="{C2653A15-4AE5-4BA1-86DF-F330D85AEFAE}" srcOrd="0" destOrd="0" presId="urn:microsoft.com/office/officeart/2005/8/layout/cycle6"/>
    <dgm:cxn modelId="{C1B36500-ED3F-409F-8853-95C4611ED38B}" type="presParOf" srcId="{84192B6A-39F8-458C-8FC9-8209E662AB18}" destId="{81939FEF-363C-4C7C-B43F-771153698609}" srcOrd="0" destOrd="0" presId="urn:microsoft.com/office/officeart/2005/8/layout/cycle6"/>
    <dgm:cxn modelId="{AD4077E2-9211-4905-B930-D586CC356188}" type="presParOf" srcId="{84192B6A-39F8-458C-8FC9-8209E662AB18}" destId="{15BD74E1-3902-483B-88D9-ACC6F9B8DBCC}" srcOrd="1" destOrd="0" presId="urn:microsoft.com/office/officeart/2005/8/layout/cycle6"/>
    <dgm:cxn modelId="{1B229A13-0455-4D97-83C6-268B3268EB4E}" type="presParOf" srcId="{84192B6A-39F8-458C-8FC9-8209E662AB18}" destId="{23EE5749-DE9C-4B28-B0B4-93FAF3420901}" srcOrd="2" destOrd="0" presId="urn:microsoft.com/office/officeart/2005/8/layout/cycle6"/>
    <dgm:cxn modelId="{1492F1FB-0885-48DF-A225-4B7DD82BF163}" type="presParOf" srcId="{84192B6A-39F8-458C-8FC9-8209E662AB18}" destId="{5DE7040E-195A-4C81-AADF-02A010E887D9}" srcOrd="3" destOrd="0" presId="urn:microsoft.com/office/officeart/2005/8/layout/cycle6"/>
    <dgm:cxn modelId="{D3B4E21E-FCA0-4A9C-A6A6-F325EEDB14F5}" type="presParOf" srcId="{84192B6A-39F8-458C-8FC9-8209E662AB18}" destId="{82914E80-3954-4A02-8BD1-DDA75D52C060}" srcOrd="4" destOrd="0" presId="urn:microsoft.com/office/officeart/2005/8/layout/cycle6"/>
    <dgm:cxn modelId="{1645D458-3208-41F6-90BC-D10310A343CC}" type="presParOf" srcId="{84192B6A-39F8-458C-8FC9-8209E662AB18}" destId="{17A9F2DA-C8F0-47BC-A221-9578422E0DDF}" srcOrd="5" destOrd="0" presId="urn:microsoft.com/office/officeart/2005/8/layout/cycle6"/>
    <dgm:cxn modelId="{6BE64FB2-2D2F-44FD-9A47-EC2BEC818F83}" type="presParOf" srcId="{84192B6A-39F8-458C-8FC9-8209E662AB18}" destId="{3DBA1C03-5AB5-450A-AA15-9BF1133BEC2D}" srcOrd="6" destOrd="0" presId="urn:microsoft.com/office/officeart/2005/8/layout/cycle6"/>
    <dgm:cxn modelId="{C2DC0367-A776-4444-89BA-9F96538EEADE}" type="presParOf" srcId="{84192B6A-39F8-458C-8FC9-8209E662AB18}" destId="{14775FE3-D480-4A8C-A2B6-59A030022FFB}" srcOrd="7" destOrd="0" presId="urn:microsoft.com/office/officeart/2005/8/layout/cycle6"/>
    <dgm:cxn modelId="{52AEB9FD-931E-45A4-8664-39A88F04395B}" type="presParOf" srcId="{84192B6A-39F8-458C-8FC9-8209E662AB18}" destId="{C0ED495F-A0FD-4897-9765-058572C7329C}" srcOrd="8" destOrd="0" presId="urn:microsoft.com/office/officeart/2005/8/layout/cycle6"/>
    <dgm:cxn modelId="{065FD99F-2BDF-4B1E-AF7D-4B226EF26A21}" type="presParOf" srcId="{84192B6A-39F8-458C-8FC9-8209E662AB18}" destId="{897DE50B-101B-4923-BF2E-B6FA5E7E169F}" srcOrd="9" destOrd="0" presId="urn:microsoft.com/office/officeart/2005/8/layout/cycle6"/>
    <dgm:cxn modelId="{D7E0486D-EAFD-4203-AD7D-4AC22FABEDBB}" type="presParOf" srcId="{84192B6A-39F8-458C-8FC9-8209E662AB18}" destId="{38B754B2-02E9-436D-8F91-A37448DFD7BC}" srcOrd="10" destOrd="0" presId="urn:microsoft.com/office/officeart/2005/8/layout/cycle6"/>
    <dgm:cxn modelId="{E7E3D018-4045-4CF9-AE1A-FEE2188529AA}" type="presParOf" srcId="{84192B6A-39F8-458C-8FC9-8209E662AB18}" destId="{A1D08531-6FDA-4601-AE41-C8F0A2910236}" srcOrd="11" destOrd="0" presId="urn:microsoft.com/office/officeart/2005/8/layout/cycle6"/>
    <dgm:cxn modelId="{FC7A5E03-1203-48C2-A8D5-9E23DCB3E3F7}" type="presParOf" srcId="{84192B6A-39F8-458C-8FC9-8209E662AB18}" destId="{2FB4528E-49FC-4595-96D3-169DD293DA73}" srcOrd="12" destOrd="0" presId="urn:microsoft.com/office/officeart/2005/8/layout/cycle6"/>
    <dgm:cxn modelId="{CA7EC222-C439-4983-AAFC-CC40ACB97AE9}" type="presParOf" srcId="{84192B6A-39F8-458C-8FC9-8209E662AB18}" destId="{5663881A-E42B-41C5-A676-ABB7EA3836D0}" srcOrd="13" destOrd="0" presId="urn:microsoft.com/office/officeart/2005/8/layout/cycle6"/>
    <dgm:cxn modelId="{4B54174C-1D29-4533-A774-6F8C4A8F9F0A}" type="presParOf" srcId="{84192B6A-39F8-458C-8FC9-8209E662AB18}" destId="{46E9EFAC-8DB5-4B7B-8602-351FA4432C59}" srcOrd="14" destOrd="0" presId="urn:microsoft.com/office/officeart/2005/8/layout/cycle6"/>
    <dgm:cxn modelId="{36789FEE-3F6E-4202-8DEF-88FD69F20236}" type="presParOf" srcId="{84192B6A-39F8-458C-8FC9-8209E662AB18}" destId="{806D5805-3FB4-43BB-AD70-7D3BF511E4A5}" srcOrd="15" destOrd="0" presId="urn:microsoft.com/office/officeart/2005/8/layout/cycle6"/>
    <dgm:cxn modelId="{A674E8FE-3D4D-4BCC-8CD1-103A0355214D}" type="presParOf" srcId="{84192B6A-39F8-458C-8FC9-8209E662AB18}" destId="{D30BDE88-4D8E-4EB5-AEF3-329B670D1D5F}" srcOrd="16" destOrd="0" presId="urn:microsoft.com/office/officeart/2005/8/layout/cycle6"/>
    <dgm:cxn modelId="{F5B0EA00-F03D-43CB-8456-ADA571684CEA}" type="presParOf" srcId="{84192B6A-39F8-458C-8FC9-8209E662AB18}" destId="{C2653A15-4AE5-4BA1-86DF-F330D85AEFAE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BC2BB1-6139-4E96-A80F-C7ACAC7E4A1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A9DF500-9F88-4C37-8C3F-C756D0C4D288}">
      <dgm:prSet phldrT="[Texto]"/>
      <dgm:spPr/>
      <dgm:t>
        <a:bodyPr/>
        <a:lstStyle/>
        <a:p>
          <a:r>
            <a:rPr lang="es-ES" dirty="0" smtClean="0"/>
            <a:t>EMPATÍA. </a:t>
          </a:r>
        </a:p>
        <a:p>
          <a:r>
            <a:rPr lang="es-ES" dirty="0" smtClean="0"/>
            <a:t>entender, sentir, otro, lugar. </a:t>
          </a:r>
          <a:endParaRPr lang="es-ES" dirty="0"/>
        </a:p>
      </dgm:t>
    </dgm:pt>
    <dgm:pt modelId="{AB7E202D-2C8E-4F9D-B5A1-66922BAE83C6}" type="parTrans" cxnId="{E7F1E919-82F4-4B8D-8EA5-FA70DC418A7D}">
      <dgm:prSet/>
      <dgm:spPr/>
      <dgm:t>
        <a:bodyPr/>
        <a:lstStyle/>
        <a:p>
          <a:endParaRPr lang="es-ES"/>
        </a:p>
      </dgm:t>
    </dgm:pt>
    <dgm:pt modelId="{348F834C-1153-430C-BB42-643E73DAC0E9}" type="sibTrans" cxnId="{E7F1E919-82F4-4B8D-8EA5-FA70DC418A7D}">
      <dgm:prSet/>
      <dgm:spPr/>
      <dgm:t>
        <a:bodyPr/>
        <a:lstStyle/>
        <a:p>
          <a:endParaRPr lang="es-ES"/>
        </a:p>
      </dgm:t>
    </dgm:pt>
    <dgm:pt modelId="{612CB7CA-F262-44C3-8EDA-FA312F77BE23}">
      <dgm:prSet phldrT="[Texto]"/>
      <dgm:spPr/>
      <dgm:t>
        <a:bodyPr/>
        <a:lstStyle/>
        <a:p>
          <a:r>
            <a:rPr lang="es-ES" dirty="0" smtClean="0"/>
            <a:t>VERGÜENZA.</a:t>
          </a:r>
        </a:p>
        <a:p>
          <a:r>
            <a:rPr lang="es-ES" dirty="0" smtClean="0"/>
            <a:t>rojo, timidez, sentir, corte. </a:t>
          </a:r>
          <a:endParaRPr lang="es-ES" dirty="0"/>
        </a:p>
      </dgm:t>
    </dgm:pt>
    <dgm:pt modelId="{D523AACD-AD23-4FCA-B765-CE95BB9800AB}" type="parTrans" cxnId="{30B0752E-8E8C-4850-9158-658AF8DCAAFF}">
      <dgm:prSet/>
      <dgm:spPr/>
      <dgm:t>
        <a:bodyPr/>
        <a:lstStyle/>
        <a:p>
          <a:endParaRPr lang="es-ES"/>
        </a:p>
      </dgm:t>
    </dgm:pt>
    <dgm:pt modelId="{09F9FDA2-B53C-4B91-8B88-C45BBBBC0719}" type="sibTrans" cxnId="{30B0752E-8E8C-4850-9158-658AF8DCAAFF}">
      <dgm:prSet/>
      <dgm:spPr/>
      <dgm:t>
        <a:bodyPr/>
        <a:lstStyle/>
        <a:p>
          <a:endParaRPr lang="es-ES"/>
        </a:p>
      </dgm:t>
    </dgm:pt>
    <dgm:pt modelId="{C8F70744-4042-4A14-93D2-CEC2BD494B8D}">
      <dgm:prSet phldrT="[Texto]"/>
      <dgm:spPr/>
      <dgm:t>
        <a:bodyPr/>
        <a:lstStyle/>
        <a:p>
          <a:r>
            <a:rPr lang="es-ES" dirty="0" smtClean="0"/>
            <a:t>ENVIDIA</a:t>
          </a:r>
        </a:p>
        <a:p>
          <a:r>
            <a:rPr lang="es-ES" dirty="0" smtClean="0"/>
            <a:t>querer, celos, tener, odio. </a:t>
          </a:r>
          <a:endParaRPr lang="es-ES" dirty="0"/>
        </a:p>
      </dgm:t>
    </dgm:pt>
    <dgm:pt modelId="{3A47EC4A-2488-448C-98F3-D7AF2386AEB4}" type="parTrans" cxnId="{5FB5284C-2C17-4BF8-B2C7-48B4B027C2B3}">
      <dgm:prSet/>
      <dgm:spPr/>
      <dgm:t>
        <a:bodyPr/>
        <a:lstStyle/>
        <a:p>
          <a:endParaRPr lang="es-ES"/>
        </a:p>
      </dgm:t>
    </dgm:pt>
    <dgm:pt modelId="{31D44C01-6F14-4A32-A585-831E4760C774}" type="sibTrans" cxnId="{5FB5284C-2C17-4BF8-B2C7-48B4B027C2B3}">
      <dgm:prSet/>
      <dgm:spPr/>
      <dgm:t>
        <a:bodyPr/>
        <a:lstStyle/>
        <a:p>
          <a:endParaRPr lang="es-ES"/>
        </a:p>
      </dgm:t>
    </dgm:pt>
    <dgm:pt modelId="{59F92C7E-BF3A-4472-8798-A8F9FF32B292}">
      <dgm:prSet phldrT="[Texto]"/>
      <dgm:spPr/>
      <dgm:t>
        <a:bodyPr/>
        <a:lstStyle/>
        <a:p>
          <a:r>
            <a:rPr lang="es-ES" dirty="0" smtClean="0"/>
            <a:t>ANSIEDAD</a:t>
          </a:r>
        </a:p>
        <a:p>
          <a:r>
            <a:rPr lang="es-ES" dirty="0" smtClean="0"/>
            <a:t>estrés, nervios, relajado, preocupado. </a:t>
          </a:r>
          <a:endParaRPr lang="es-ES" dirty="0"/>
        </a:p>
      </dgm:t>
    </dgm:pt>
    <dgm:pt modelId="{155208BC-33A6-4B97-894E-A12D5A092890}" type="parTrans" cxnId="{CF7A7896-0F13-4420-8DC5-58D969CAB3EA}">
      <dgm:prSet/>
      <dgm:spPr/>
      <dgm:t>
        <a:bodyPr/>
        <a:lstStyle/>
        <a:p>
          <a:endParaRPr lang="es-ES"/>
        </a:p>
      </dgm:t>
    </dgm:pt>
    <dgm:pt modelId="{D7742B2A-95A9-4E26-A47E-A25BD833CF73}" type="sibTrans" cxnId="{CF7A7896-0F13-4420-8DC5-58D969CAB3EA}">
      <dgm:prSet/>
      <dgm:spPr/>
      <dgm:t>
        <a:bodyPr/>
        <a:lstStyle/>
        <a:p>
          <a:endParaRPr lang="es-ES"/>
        </a:p>
      </dgm:t>
    </dgm:pt>
    <dgm:pt modelId="{6CC305DF-6D4D-432C-8559-6D171D854285}">
      <dgm:prSet phldrT="[Texto]"/>
      <dgm:spPr/>
      <dgm:t>
        <a:bodyPr/>
        <a:lstStyle/>
        <a:p>
          <a:r>
            <a:rPr lang="es-ES" dirty="0" smtClean="0"/>
            <a:t>CULPABILIDAD </a:t>
          </a:r>
        </a:p>
        <a:p>
          <a:r>
            <a:rPr lang="es-ES" dirty="0" smtClean="0"/>
            <a:t>fallo, responsable, remordimientos, intención. </a:t>
          </a:r>
          <a:endParaRPr lang="es-ES" dirty="0"/>
        </a:p>
      </dgm:t>
    </dgm:pt>
    <dgm:pt modelId="{F4CC9FC2-D907-4C73-8DCE-09EEF6A01685}" type="parTrans" cxnId="{7CBFE718-D090-436E-AEBD-15C59CA77F6B}">
      <dgm:prSet/>
      <dgm:spPr/>
      <dgm:t>
        <a:bodyPr/>
        <a:lstStyle/>
        <a:p>
          <a:endParaRPr lang="es-ES"/>
        </a:p>
      </dgm:t>
    </dgm:pt>
    <dgm:pt modelId="{9FD87AD1-A6D7-4C85-8AA2-57E9AB1499BA}" type="sibTrans" cxnId="{7CBFE718-D090-436E-AEBD-15C59CA77F6B}">
      <dgm:prSet/>
      <dgm:spPr/>
      <dgm:t>
        <a:bodyPr/>
        <a:lstStyle/>
        <a:p>
          <a:endParaRPr lang="es-ES"/>
        </a:p>
      </dgm:t>
    </dgm:pt>
    <dgm:pt modelId="{A67D39FB-8F9A-4542-BA7A-5D904C33F6EF}">
      <dgm:prSet/>
      <dgm:spPr/>
      <dgm:t>
        <a:bodyPr/>
        <a:lstStyle/>
        <a:p>
          <a:r>
            <a:rPr lang="es-ES" dirty="0" smtClean="0"/>
            <a:t>FRUSTRACIÓN: </a:t>
          </a:r>
        </a:p>
        <a:p>
          <a:r>
            <a:rPr lang="es-ES" dirty="0" smtClean="0"/>
            <a:t>impotencia, meta, decepción, conseguir. </a:t>
          </a:r>
          <a:endParaRPr lang="es-ES" dirty="0"/>
        </a:p>
      </dgm:t>
    </dgm:pt>
    <dgm:pt modelId="{BD3028AA-B8FF-47B2-B0F6-4BFFF72B214D}" type="parTrans" cxnId="{26AC7DBF-2397-4327-A333-15C6C3DAC7BA}">
      <dgm:prSet/>
      <dgm:spPr/>
      <dgm:t>
        <a:bodyPr/>
        <a:lstStyle/>
        <a:p>
          <a:endParaRPr lang="es-ES"/>
        </a:p>
      </dgm:t>
    </dgm:pt>
    <dgm:pt modelId="{273E931A-1CF2-4DBC-8778-0DCCB844C126}" type="sibTrans" cxnId="{26AC7DBF-2397-4327-A333-15C6C3DAC7BA}">
      <dgm:prSet/>
      <dgm:spPr/>
      <dgm:t>
        <a:bodyPr/>
        <a:lstStyle/>
        <a:p>
          <a:endParaRPr lang="es-ES"/>
        </a:p>
      </dgm:t>
    </dgm:pt>
    <dgm:pt modelId="{B458C686-DCA4-4129-89D1-7C615B81635E}" type="pres">
      <dgm:prSet presAssocID="{A8BC2BB1-6139-4E96-A80F-C7ACAC7E4A1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C0A61B5-D2E7-4D76-87AC-3DFF993331BB}" type="pres">
      <dgm:prSet presAssocID="{0A9DF500-9F88-4C37-8C3F-C756D0C4D28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E536C8-BBC8-45EC-9EF2-5BF0D8D33FB9}" type="pres">
      <dgm:prSet presAssocID="{348F834C-1153-430C-BB42-643E73DAC0E9}" presName="sibTrans" presStyleCnt="0"/>
      <dgm:spPr/>
    </dgm:pt>
    <dgm:pt modelId="{A6D11977-F9D3-4F47-BBC2-CC53597C447F}" type="pres">
      <dgm:prSet presAssocID="{612CB7CA-F262-44C3-8EDA-FA312F77BE2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C56B5C-DE17-4E8D-B03A-4BF2A7024E88}" type="pres">
      <dgm:prSet presAssocID="{09F9FDA2-B53C-4B91-8B88-C45BBBBC0719}" presName="sibTrans" presStyleCnt="0"/>
      <dgm:spPr/>
    </dgm:pt>
    <dgm:pt modelId="{1A9C5BB8-1297-42C9-9FC9-062909931586}" type="pres">
      <dgm:prSet presAssocID="{A67D39FB-8F9A-4542-BA7A-5D904C33F6E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939DC2-3148-406D-AE92-7E7E5B7CD1CE}" type="pres">
      <dgm:prSet presAssocID="{273E931A-1CF2-4DBC-8778-0DCCB844C126}" presName="sibTrans" presStyleCnt="0"/>
      <dgm:spPr/>
    </dgm:pt>
    <dgm:pt modelId="{F981A0A7-36F3-4D40-9D2A-71574DAEF319}" type="pres">
      <dgm:prSet presAssocID="{C8F70744-4042-4A14-93D2-CEC2BD494B8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9C2682E-CF53-45B1-82A3-4D44EA5ADE4A}" type="pres">
      <dgm:prSet presAssocID="{31D44C01-6F14-4A32-A585-831E4760C774}" presName="sibTrans" presStyleCnt="0"/>
      <dgm:spPr/>
    </dgm:pt>
    <dgm:pt modelId="{6EA26C14-C7CA-4D1B-9322-D793BC09924D}" type="pres">
      <dgm:prSet presAssocID="{59F92C7E-BF3A-4472-8798-A8F9FF32B29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0F4B7D-3861-436D-8A24-9387A4BC5FD7}" type="pres">
      <dgm:prSet presAssocID="{D7742B2A-95A9-4E26-A47E-A25BD833CF73}" presName="sibTrans" presStyleCnt="0"/>
      <dgm:spPr/>
    </dgm:pt>
    <dgm:pt modelId="{407C47C1-146B-4322-AE63-8E7824417F8E}" type="pres">
      <dgm:prSet presAssocID="{6CC305DF-6D4D-432C-8559-6D171D854285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B317E10-F27C-4D3B-B1DD-E63E63BB84AD}" type="presOf" srcId="{A67D39FB-8F9A-4542-BA7A-5D904C33F6EF}" destId="{1A9C5BB8-1297-42C9-9FC9-062909931586}" srcOrd="0" destOrd="0" presId="urn:microsoft.com/office/officeart/2005/8/layout/default"/>
    <dgm:cxn modelId="{5FB5284C-2C17-4BF8-B2C7-48B4B027C2B3}" srcId="{A8BC2BB1-6139-4E96-A80F-C7ACAC7E4A1D}" destId="{C8F70744-4042-4A14-93D2-CEC2BD494B8D}" srcOrd="3" destOrd="0" parTransId="{3A47EC4A-2488-448C-98F3-D7AF2386AEB4}" sibTransId="{31D44C01-6F14-4A32-A585-831E4760C774}"/>
    <dgm:cxn modelId="{30B0752E-8E8C-4850-9158-658AF8DCAAFF}" srcId="{A8BC2BB1-6139-4E96-A80F-C7ACAC7E4A1D}" destId="{612CB7CA-F262-44C3-8EDA-FA312F77BE23}" srcOrd="1" destOrd="0" parTransId="{D523AACD-AD23-4FCA-B765-CE95BB9800AB}" sibTransId="{09F9FDA2-B53C-4B91-8B88-C45BBBBC0719}"/>
    <dgm:cxn modelId="{4513C5E8-08AD-46EC-945A-5398B248697C}" type="presOf" srcId="{59F92C7E-BF3A-4472-8798-A8F9FF32B292}" destId="{6EA26C14-C7CA-4D1B-9322-D793BC09924D}" srcOrd="0" destOrd="0" presId="urn:microsoft.com/office/officeart/2005/8/layout/default"/>
    <dgm:cxn modelId="{E7F1E919-82F4-4B8D-8EA5-FA70DC418A7D}" srcId="{A8BC2BB1-6139-4E96-A80F-C7ACAC7E4A1D}" destId="{0A9DF500-9F88-4C37-8C3F-C756D0C4D288}" srcOrd="0" destOrd="0" parTransId="{AB7E202D-2C8E-4F9D-B5A1-66922BAE83C6}" sibTransId="{348F834C-1153-430C-BB42-643E73DAC0E9}"/>
    <dgm:cxn modelId="{D00286A9-6A75-42BA-AAD9-EA1087A4FB69}" type="presOf" srcId="{C8F70744-4042-4A14-93D2-CEC2BD494B8D}" destId="{F981A0A7-36F3-4D40-9D2A-71574DAEF319}" srcOrd="0" destOrd="0" presId="urn:microsoft.com/office/officeart/2005/8/layout/default"/>
    <dgm:cxn modelId="{7925C063-7DCD-4C49-A325-CBABEDF0AE9C}" type="presOf" srcId="{A8BC2BB1-6139-4E96-A80F-C7ACAC7E4A1D}" destId="{B458C686-DCA4-4129-89D1-7C615B81635E}" srcOrd="0" destOrd="0" presId="urn:microsoft.com/office/officeart/2005/8/layout/default"/>
    <dgm:cxn modelId="{65690DD9-5B89-4D4A-9563-EB3D32655735}" type="presOf" srcId="{6CC305DF-6D4D-432C-8559-6D171D854285}" destId="{407C47C1-146B-4322-AE63-8E7824417F8E}" srcOrd="0" destOrd="0" presId="urn:microsoft.com/office/officeart/2005/8/layout/default"/>
    <dgm:cxn modelId="{7CBFE718-D090-436E-AEBD-15C59CA77F6B}" srcId="{A8BC2BB1-6139-4E96-A80F-C7ACAC7E4A1D}" destId="{6CC305DF-6D4D-432C-8559-6D171D854285}" srcOrd="5" destOrd="0" parTransId="{F4CC9FC2-D907-4C73-8DCE-09EEF6A01685}" sibTransId="{9FD87AD1-A6D7-4C85-8AA2-57E9AB1499BA}"/>
    <dgm:cxn modelId="{26AC7DBF-2397-4327-A333-15C6C3DAC7BA}" srcId="{A8BC2BB1-6139-4E96-A80F-C7ACAC7E4A1D}" destId="{A67D39FB-8F9A-4542-BA7A-5D904C33F6EF}" srcOrd="2" destOrd="0" parTransId="{BD3028AA-B8FF-47B2-B0F6-4BFFF72B214D}" sibTransId="{273E931A-1CF2-4DBC-8778-0DCCB844C126}"/>
    <dgm:cxn modelId="{26FC17BD-B8FF-4942-9A2D-979CEE427FD4}" type="presOf" srcId="{612CB7CA-F262-44C3-8EDA-FA312F77BE23}" destId="{A6D11977-F9D3-4F47-BBC2-CC53597C447F}" srcOrd="0" destOrd="0" presId="urn:microsoft.com/office/officeart/2005/8/layout/default"/>
    <dgm:cxn modelId="{CF7A7896-0F13-4420-8DC5-58D969CAB3EA}" srcId="{A8BC2BB1-6139-4E96-A80F-C7ACAC7E4A1D}" destId="{59F92C7E-BF3A-4472-8798-A8F9FF32B292}" srcOrd="4" destOrd="0" parTransId="{155208BC-33A6-4B97-894E-A12D5A092890}" sibTransId="{D7742B2A-95A9-4E26-A47E-A25BD833CF73}"/>
    <dgm:cxn modelId="{918A7F25-54C4-4CF5-B58B-AC731C0E36AC}" type="presOf" srcId="{0A9DF500-9F88-4C37-8C3F-C756D0C4D288}" destId="{3C0A61B5-D2E7-4D76-87AC-3DFF993331BB}" srcOrd="0" destOrd="0" presId="urn:microsoft.com/office/officeart/2005/8/layout/default"/>
    <dgm:cxn modelId="{BC71683B-1060-4BA7-9BAE-A39B432AC940}" type="presParOf" srcId="{B458C686-DCA4-4129-89D1-7C615B81635E}" destId="{3C0A61B5-D2E7-4D76-87AC-3DFF993331BB}" srcOrd="0" destOrd="0" presId="urn:microsoft.com/office/officeart/2005/8/layout/default"/>
    <dgm:cxn modelId="{A969F9F0-6A4C-4141-939B-6C24A5F02B95}" type="presParOf" srcId="{B458C686-DCA4-4129-89D1-7C615B81635E}" destId="{F1E536C8-BBC8-45EC-9EF2-5BF0D8D33FB9}" srcOrd="1" destOrd="0" presId="urn:microsoft.com/office/officeart/2005/8/layout/default"/>
    <dgm:cxn modelId="{6BA61415-495D-47DD-B4AA-3EFB24F14E28}" type="presParOf" srcId="{B458C686-DCA4-4129-89D1-7C615B81635E}" destId="{A6D11977-F9D3-4F47-BBC2-CC53597C447F}" srcOrd="2" destOrd="0" presId="urn:microsoft.com/office/officeart/2005/8/layout/default"/>
    <dgm:cxn modelId="{B1FF2067-E7F7-4037-BB56-91A14DDF8725}" type="presParOf" srcId="{B458C686-DCA4-4129-89D1-7C615B81635E}" destId="{44C56B5C-DE17-4E8D-B03A-4BF2A7024E88}" srcOrd="3" destOrd="0" presId="urn:microsoft.com/office/officeart/2005/8/layout/default"/>
    <dgm:cxn modelId="{2FDDC091-A1D3-40A4-AE34-09FC241EBF8E}" type="presParOf" srcId="{B458C686-DCA4-4129-89D1-7C615B81635E}" destId="{1A9C5BB8-1297-42C9-9FC9-062909931586}" srcOrd="4" destOrd="0" presId="urn:microsoft.com/office/officeart/2005/8/layout/default"/>
    <dgm:cxn modelId="{326B8236-1A22-4443-95AF-ABEA13AC88D8}" type="presParOf" srcId="{B458C686-DCA4-4129-89D1-7C615B81635E}" destId="{41939DC2-3148-406D-AE92-7E7E5B7CD1CE}" srcOrd="5" destOrd="0" presId="urn:microsoft.com/office/officeart/2005/8/layout/default"/>
    <dgm:cxn modelId="{3308A820-36BC-4453-9B5C-5AA050410791}" type="presParOf" srcId="{B458C686-DCA4-4129-89D1-7C615B81635E}" destId="{F981A0A7-36F3-4D40-9D2A-71574DAEF319}" srcOrd="6" destOrd="0" presId="urn:microsoft.com/office/officeart/2005/8/layout/default"/>
    <dgm:cxn modelId="{68EB0E13-F1F4-43FC-B743-8EA3117A4919}" type="presParOf" srcId="{B458C686-DCA4-4129-89D1-7C615B81635E}" destId="{19C2682E-CF53-45B1-82A3-4D44EA5ADE4A}" srcOrd="7" destOrd="0" presId="urn:microsoft.com/office/officeart/2005/8/layout/default"/>
    <dgm:cxn modelId="{7D83A6DB-9073-47D2-B6DA-68481334133B}" type="presParOf" srcId="{B458C686-DCA4-4129-89D1-7C615B81635E}" destId="{6EA26C14-C7CA-4D1B-9322-D793BC09924D}" srcOrd="8" destOrd="0" presId="urn:microsoft.com/office/officeart/2005/8/layout/default"/>
    <dgm:cxn modelId="{BEADA7AE-A2BA-4E67-966F-FC9DB2C95F40}" type="presParOf" srcId="{B458C686-DCA4-4129-89D1-7C615B81635E}" destId="{3F0F4B7D-3861-436D-8A24-9387A4BC5FD7}" srcOrd="9" destOrd="0" presId="urn:microsoft.com/office/officeart/2005/8/layout/default"/>
    <dgm:cxn modelId="{9DDFA110-6A80-4D42-8E5D-3255456F4A70}" type="presParOf" srcId="{B458C686-DCA4-4129-89D1-7C615B81635E}" destId="{407C47C1-146B-4322-AE63-8E7824417F8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39FEF-363C-4C7C-B43F-771153698609}">
      <dsp:nvSpPr>
        <dsp:cNvPr id="0" name=""/>
        <dsp:cNvSpPr/>
      </dsp:nvSpPr>
      <dsp:spPr>
        <a:xfrm>
          <a:off x="3509379" y="2602"/>
          <a:ext cx="1550193" cy="10076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C</a:t>
          </a:r>
          <a:endParaRPr lang="es-ES" sz="4200" kern="1200" dirty="0"/>
        </a:p>
      </dsp:txBody>
      <dsp:txXfrm>
        <a:off x="3558567" y="51790"/>
        <a:ext cx="1451817" cy="909249"/>
      </dsp:txXfrm>
    </dsp:sp>
    <dsp:sp modelId="{23EE5749-DE9C-4B28-B0B4-93FAF3420901}">
      <dsp:nvSpPr>
        <dsp:cNvPr id="0" name=""/>
        <dsp:cNvSpPr/>
      </dsp:nvSpPr>
      <dsp:spPr>
        <a:xfrm>
          <a:off x="1910571" y="506415"/>
          <a:ext cx="4747808" cy="4747808"/>
        </a:xfrm>
        <a:custGeom>
          <a:avLst/>
          <a:gdLst/>
          <a:ahLst/>
          <a:cxnLst/>
          <a:rect l="0" t="0" r="0" b="0"/>
          <a:pathLst>
            <a:path>
              <a:moveTo>
                <a:pt x="3158907" y="133549"/>
              </a:moveTo>
              <a:arcTo wR="2373904" hR="2373904" stAng="17358604" swAng="1501209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E7040E-195A-4C81-AADF-02A010E887D9}">
      <dsp:nvSpPr>
        <dsp:cNvPr id="0" name=""/>
        <dsp:cNvSpPr/>
      </dsp:nvSpPr>
      <dsp:spPr>
        <a:xfrm>
          <a:off x="5565240" y="1189554"/>
          <a:ext cx="1550193" cy="10076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A</a:t>
          </a:r>
          <a:endParaRPr lang="es-ES" sz="4200" kern="1200" dirty="0"/>
        </a:p>
      </dsp:txBody>
      <dsp:txXfrm>
        <a:off x="5614428" y="1238742"/>
        <a:ext cx="1451817" cy="909249"/>
      </dsp:txXfrm>
    </dsp:sp>
    <dsp:sp modelId="{17A9F2DA-C8F0-47BC-A221-9578422E0DDF}">
      <dsp:nvSpPr>
        <dsp:cNvPr id="0" name=""/>
        <dsp:cNvSpPr/>
      </dsp:nvSpPr>
      <dsp:spPr>
        <a:xfrm>
          <a:off x="1910571" y="506415"/>
          <a:ext cx="4747808" cy="4747808"/>
        </a:xfrm>
        <a:custGeom>
          <a:avLst/>
          <a:gdLst/>
          <a:ahLst/>
          <a:cxnLst/>
          <a:rect l="0" t="0" r="0" b="0"/>
          <a:pathLst>
            <a:path>
              <a:moveTo>
                <a:pt x="4651284" y="1703861"/>
              </a:moveTo>
              <a:arcTo wR="2373904" hR="2373904" stAng="20616315" swAng="196737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A1C03-5AB5-450A-AA15-9BF1133BEC2D}">
      <dsp:nvSpPr>
        <dsp:cNvPr id="0" name=""/>
        <dsp:cNvSpPr/>
      </dsp:nvSpPr>
      <dsp:spPr>
        <a:xfrm>
          <a:off x="5565240" y="3563459"/>
          <a:ext cx="1550193" cy="10076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S</a:t>
          </a:r>
          <a:endParaRPr lang="es-ES" sz="4200" kern="1200" dirty="0"/>
        </a:p>
      </dsp:txBody>
      <dsp:txXfrm>
        <a:off x="5614428" y="3612647"/>
        <a:ext cx="1451817" cy="909249"/>
      </dsp:txXfrm>
    </dsp:sp>
    <dsp:sp modelId="{C0ED495F-A0FD-4897-9765-058572C7329C}">
      <dsp:nvSpPr>
        <dsp:cNvPr id="0" name=""/>
        <dsp:cNvSpPr/>
      </dsp:nvSpPr>
      <dsp:spPr>
        <a:xfrm>
          <a:off x="1910571" y="506415"/>
          <a:ext cx="4747808" cy="4747808"/>
        </a:xfrm>
        <a:custGeom>
          <a:avLst/>
          <a:gdLst/>
          <a:ahLst/>
          <a:cxnLst/>
          <a:rect l="0" t="0" r="0" b="0"/>
          <a:pathLst>
            <a:path>
              <a:moveTo>
                <a:pt x="4032770" y="4072015"/>
              </a:moveTo>
              <a:arcTo wR="2373904" hR="2373904" stAng="2740187" swAng="1501209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DE50B-101B-4923-BF2E-B6FA5E7E169F}">
      <dsp:nvSpPr>
        <dsp:cNvPr id="0" name=""/>
        <dsp:cNvSpPr/>
      </dsp:nvSpPr>
      <dsp:spPr>
        <a:xfrm>
          <a:off x="3509379" y="4750411"/>
          <a:ext cx="1550193" cy="10076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E</a:t>
          </a:r>
          <a:endParaRPr lang="es-ES" sz="4200" kern="1200" dirty="0"/>
        </a:p>
      </dsp:txBody>
      <dsp:txXfrm>
        <a:off x="3558567" y="4799599"/>
        <a:ext cx="1451817" cy="909249"/>
      </dsp:txXfrm>
    </dsp:sp>
    <dsp:sp modelId="{A1D08531-6FDA-4601-AE41-C8F0A2910236}">
      <dsp:nvSpPr>
        <dsp:cNvPr id="0" name=""/>
        <dsp:cNvSpPr/>
      </dsp:nvSpPr>
      <dsp:spPr>
        <a:xfrm>
          <a:off x="1910571" y="506415"/>
          <a:ext cx="4747808" cy="4747808"/>
        </a:xfrm>
        <a:custGeom>
          <a:avLst/>
          <a:gdLst/>
          <a:ahLst/>
          <a:cxnLst/>
          <a:rect l="0" t="0" r="0" b="0"/>
          <a:pathLst>
            <a:path>
              <a:moveTo>
                <a:pt x="1588900" y="4614259"/>
              </a:moveTo>
              <a:arcTo wR="2373904" hR="2373904" stAng="6558604" swAng="1501209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4528E-49FC-4595-96D3-169DD293DA73}">
      <dsp:nvSpPr>
        <dsp:cNvPr id="0" name=""/>
        <dsp:cNvSpPr/>
      </dsp:nvSpPr>
      <dsp:spPr>
        <a:xfrm>
          <a:off x="1453517" y="3563459"/>
          <a:ext cx="1550193" cy="10076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N</a:t>
          </a:r>
          <a:endParaRPr lang="es-ES" sz="4200" kern="1200" dirty="0"/>
        </a:p>
      </dsp:txBody>
      <dsp:txXfrm>
        <a:off x="1502705" y="3612647"/>
        <a:ext cx="1451817" cy="909249"/>
      </dsp:txXfrm>
    </dsp:sp>
    <dsp:sp modelId="{46E9EFAC-8DB5-4B7B-8602-351FA4432C59}">
      <dsp:nvSpPr>
        <dsp:cNvPr id="0" name=""/>
        <dsp:cNvSpPr/>
      </dsp:nvSpPr>
      <dsp:spPr>
        <a:xfrm>
          <a:off x="1910571" y="506415"/>
          <a:ext cx="4747808" cy="4747808"/>
        </a:xfrm>
        <a:custGeom>
          <a:avLst/>
          <a:gdLst/>
          <a:ahLst/>
          <a:cxnLst/>
          <a:rect l="0" t="0" r="0" b="0"/>
          <a:pathLst>
            <a:path>
              <a:moveTo>
                <a:pt x="96523" y="3043947"/>
              </a:moveTo>
              <a:arcTo wR="2373904" hR="2373904" stAng="9816315" swAng="196737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D5805-3FB4-43BB-AD70-7D3BF511E4A5}">
      <dsp:nvSpPr>
        <dsp:cNvPr id="0" name=""/>
        <dsp:cNvSpPr/>
      </dsp:nvSpPr>
      <dsp:spPr>
        <a:xfrm>
          <a:off x="1453517" y="1189554"/>
          <a:ext cx="1550193" cy="100762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200" kern="1200" dirty="0" smtClean="0"/>
            <a:t>R</a:t>
          </a:r>
          <a:endParaRPr lang="es-ES" sz="4200" kern="1200" dirty="0"/>
        </a:p>
      </dsp:txBody>
      <dsp:txXfrm>
        <a:off x="1502705" y="1238742"/>
        <a:ext cx="1451817" cy="909249"/>
      </dsp:txXfrm>
    </dsp:sp>
    <dsp:sp modelId="{C2653A15-4AE5-4BA1-86DF-F330D85AEFAE}">
      <dsp:nvSpPr>
        <dsp:cNvPr id="0" name=""/>
        <dsp:cNvSpPr/>
      </dsp:nvSpPr>
      <dsp:spPr>
        <a:xfrm>
          <a:off x="1910571" y="506415"/>
          <a:ext cx="4747808" cy="4747808"/>
        </a:xfrm>
        <a:custGeom>
          <a:avLst/>
          <a:gdLst/>
          <a:ahLst/>
          <a:cxnLst/>
          <a:rect l="0" t="0" r="0" b="0"/>
          <a:pathLst>
            <a:path>
              <a:moveTo>
                <a:pt x="715037" y="675792"/>
              </a:moveTo>
              <a:arcTo wR="2373904" hR="2373904" stAng="13540187" swAng="1501209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39FEF-363C-4C7C-B43F-771153698609}">
      <dsp:nvSpPr>
        <dsp:cNvPr id="0" name=""/>
        <dsp:cNvSpPr/>
      </dsp:nvSpPr>
      <dsp:spPr>
        <a:xfrm>
          <a:off x="3502061" y="2937"/>
          <a:ext cx="1516485" cy="9857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/>
            <a:t>D</a:t>
          </a:r>
          <a:endParaRPr lang="es-ES" sz="4100" kern="1200" dirty="0"/>
        </a:p>
      </dsp:txBody>
      <dsp:txXfrm>
        <a:off x="3550180" y="51056"/>
        <a:ext cx="1420247" cy="889477"/>
      </dsp:txXfrm>
    </dsp:sp>
    <dsp:sp modelId="{23EE5749-DE9C-4B28-B0B4-93FAF3420901}">
      <dsp:nvSpPr>
        <dsp:cNvPr id="0" name=""/>
        <dsp:cNvSpPr/>
      </dsp:nvSpPr>
      <dsp:spPr>
        <a:xfrm>
          <a:off x="1939898" y="495794"/>
          <a:ext cx="4640810" cy="4640810"/>
        </a:xfrm>
        <a:custGeom>
          <a:avLst/>
          <a:gdLst/>
          <a:ahLst/>
          <a:cxnLst/>
          <a:rect l="0" t="0" r="0" b="0"/>
          <a:pathLst>
            <a:path>
              <a:moveTo>
                <a:pt x="3088318" y="130750"/>
              </a:moveTo>
              <a:arcTo wR="2320405" hR="2320405" stAng="17359549" swAng="149944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E7040E-195A-4C81-AADF-02A010E887D9}">
      <dsp:nvSpPr>
        <dsp:cNvPr id="0" name=""/>
        <dsp:cNvSpPr/>
      </dsp:nvSpPr>
      <dsp:spPr>
        <a:xfrm>
          <a:off x="5511591" y="1163139"/>
          <a:ext cx="1516485" cy="9857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/>
            <a:t>S</a:t>
          </a:r>
          <a:endParaRPr lang="es-ES" sz="4100" kern="1200" dirty="0"/>
        </a:p>
      </dsp:txBody>
      <dsp:txXfrm>
        <a:off x="5559710" y="1211258"/>
        <a:ext cx="1420247" cy="889477"/>
      </dsp:txXfrm>
    </dsp:sp>
    <dsp:sp modelId="{17A9F2DA-C8F0-47BC-A221-9578422E0DDF}">
      <dsp:nvSpPr>
        <dsp:cNvPr id="0" name=""/>
        <dsp:cNvSpPr/>
      </dsp:nvSpPr>
      <dsp:spPr>
        <a:xfrm>
          <a:off x="1939898" y="495794"/>
          <a:ext cx="4640810" cy="4640810"/>
        </a:xfrm>
        <a:custGeom>
          <a:avLst/>
          <a:gdLst/>
          <a:ahLst/>
          <a:cxnLst/>
          <a:rect l="0" t="0" r="0" b="0"/>
          <a:pathLst>
            <a:path>
              <a:moveTo>
                <a:pt x="4546577" y="1665854"/>
              </a:moveTo>
              <a:arcTo wR="2320405" hR="2320405" stAng="20616920" swAng="196616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A1C03-5AB5-450A-AA15-9BF1133BEC2D}">
      <dsp:nvSpPr>
        <dsp:cNvPr id="0" name=""/>
        <dsp:cNvSpPr/>
      </dsp:nvSpPr>
      <dsp:spPr>
        <a:xfrm>
          <a:off x="5511591" y="3483544"/>
          <a:ext cx="1516485" cy="9857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/>
            <a:t>R</a:t>
          </a:r>
          <a:endParaRPr lang="es-ES" sz="4100" kern="1200" dirty="0"/>
        </a:p>
      </dsp:txBody>
      <dsp:txXfrm>
        <a:off x="5559710" y="3531663"/>
        <a:ext cx="1420247" cy="889477"/>
      </dsp:txXfrm>
    </dsp:sp>
    <dsp:sp modelId="{C0ED495F-A0FD-4897-9765-058572C7329C}">
      <dsp:nvSpPr>
        <dsp:cNvPr id="0" name=""/>
        <dsp:cNvSpPr/>
      </dsp:nvSpPr>
      <dsp:spPr>
        <a:xfrm>
          <a:off x="1939898" y="495794"/>
          <a:ext cx="4640810" cy="4640810"/>
        </a:xfrm>
        <a:custGeom>
          <a:avLst/>
          <a:gdLst/>
          <a:ahLst/>
          <a:cxnLst/>
          <a:rect l="0" t="0" r="0" b="0"/>
          <a:pathLst>
            <a:path>
              <a:moveTo>
                <a:pt x="3941489" y="3980635"/>
              </a:moveTo>
              <a:arcTo wR="2320405" hR="2320405" stAng="2741011" swAng="149944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7DE50B-101B-4923-BF2E-B6FA5E7E169F}">
      <dsp:nvSpPr>
        <dsp:cNvPr id="0" name=""/>
        <dsp:cNvSpPr/>
      </dsp:nvSpPr>
      <dsp:spPr>
        <a:xfrm>
          <a:off x="3502061" y="4643747"/>
          <a:ext cx="1516485" cy="9857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/>
            <a:t>A</a:t>
          </a:r>
          <a:endParaRPr lang="es-ES" sz="4100" kern="1200" dirty="0"/>
        </a:p>
      </dsp:txBody>
      <dsp:txXfrm>
        <a:off x="3550180" y="4691866"/>
        <a:ext cx="1420247" cy="889477"/>
      </dsp:txXfrm>
    </dsp:sp>
    <dsp:sp modelId="{A1D08531-6FDA-4601-AE41-C8F0A2910236}">
      <dsp:nvSpPr>
        <dsp:cNvPr id="0" name=""/>
        <dsp:cNvSpPr/>
      </dsp:nvSpPr>
      <dsp:spPr>
        <a:xfrm>
          <a:off x="1939898" y="495794"/>
          <a:ext cx="4640810" cy="4640810"/>
        </a:xfrm>
        <a:custGeom>
          <a:avLst/>
          <a:gdLst/>
          <a:ahLst/>
          <a:cxnLst/>
          <a:rect l="0" t="0" r="0" b="0"/>
          <a:pathLst>
            <a:path>
              <a:moveTo>
                <a:pt x="1552491" y="4510059"/>
              </a:moveTo>
              <a:arcTo wR="2320405" hR="2320405" stAng="6559549" swAng="149944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4528E-49FC-4595-96D3-169DD293DA73}">
      <dsp:nvSpPr>
        <dsp:cNvPr id="0" name=""/>
        <dsp:cNvSpPr/>
      </dsp:nvSpPr>
      <dsp:spPr>
        <a:xfrm>
          <a:off x="1492531" y="3483544"/>
          <a:ext cx="1516485" cy="9857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/>
            <a:t>I</a:t>
          </a:r>
          <a:endParaRPr lang="es-ES" sz="4100" kern="1200" dirty="0"/>
        </a:p>
      </dsp:txBody>
      <dsp:txXfrm>
        <a:off x="1540650" y="3531663"/>
        <a:ext cx="1420247" cy="889477"/>
      </dsp:txXfrm>
    </dsp:sp>
    <dsp:sp modelId="{46E9EFAC-8DB5-4B7B-8602-351FA4432C59}">
      <dsp:nvSpPr>
        <dsp:cNvPr id="0" name=""/>
        <dsp:cNvSpPr/>
      </dsp:nvSpPr>
      <dsp:spPr>
        <a:xfrm>
          <a:off x="1939898" y="495794"/>
          <a:ext cx="4640810" cy="4640810"/>
        </a:xfrm>
        <a:custGeom>
          <a:avLst/>
          <a:gdLst/>
          <a:ahLst/>
          <a:cxnLst/>
          <a:rect l="0" t="0" r="0" b="0"/>
          <a:pathLst>
            <a:path>
              <a:moveTo>
                <a:pt x="94232" y="2974955"/>
              </a:moveTo>
              <a:arcTo wR="2320405" hR="2320405" stAng="9816920" swAng="196616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D5805-3FB4-43BB-AD70-7D3BF511E4A5}">
      <dsp:nvSpPr>
        <dsp:cNvPr id="0" name=""/>
        <dsp:cNvSpPr/>
      </dsp:nvSpPr>
      <dsp:spPr>
        <a:xfrm>
          <a:off x="1492531" y="1163139"/>
          <a:ext cx="1516485" cy="985715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4100" kern="1200" dirty="0" smtClean="0"/>
            <a:t>C</a:t>
          </a:r>
          <a:endParaRPr lang="es-ES" sz="4100" kern="1200" dirty="0"/>
        </a:p>
      </dsp:txBody>
      <dsp:txXfrm>
        <a:off x="1540650" y="1211258"/>
        <a:ext cx="1420247" cy="889477"/>
      </dsp:txXfrm>
    </dsp:sp>
    <dsp:sp modelId="{C2653A15-4AE5-4BA1-86DF-F330D85AEFAE}">
      <dsp:nvSpPr>
        <dsp:cNvPr id="0" name=""/>
        <dsp:cNvSpPr/>
      </dsp:nvSpPr>
      <dsp:spPr>
        <a:xfrm>
          <a:off x="1939898" y="495794"/>
          <a:ext cx="4640810" cy="4640810"/>
        </a:xfrm>
        <a:custGeom>
          <a:avLst/>
          <a:gdLst/>
          <a:ahLst/>
          <a:cxnLst/>
          <a:rect l="0" t="0" r="0" b="0"/>
          <a:pathLst>
            <a:path>
              <a:moveTo>
                <a:pt x="699321" y="660174"/>
              </a:moveTo>
              <a:arcTo wR="2320405" hR="2320405" stAng="13541011" swAng="1499440"/>
            </a:path>
          </a:pathLst>
        </a:custGeom>
        <a:noFill/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A61B5-D2E7-4D76-87AC-3DFF993331BB}">
      <dsp:nvSpPr>
        <dsp:cNvPr id="0" name=""/>
        <dsp:cNvSpPr/>
      </dsp:nvSpPr>
      <dsp:spPr>
        <a:xfrm>
          <a:off x="1094477" y="2082"/>
          <a:ext cx="3224585" cy="1934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EMPATÍA.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entender, sentir, otro, lugar. </a:t>
          </a:r>
          <a:endParaRPr lang="es-ES" sz="2800" kern="1200" dirty="0"/>
        </a:p>
      </dsp:txBody>
      <dsp:txXfrm>
        <a:off x="1094477" y="2082"/>
        <a:ext cx="3224585" cy="1934751"/>
      </dsp:txXfrm>
    </dsp:sp>
    <dsp:sp modelId="{A6D11977-F9D3-4F47-BBC2-CC53597C447F}">
      <dsp:nvSpPr>
        <dsp:cNvPr id="0" name=""/>
        <dsp:cNvSpPr/>
      </dsp:nvSpPr>
      <dsp:spPr>
        <a:xfrm>
          <a:off x="4641521" y="2082"/>
          <a:ext cx="3224585" cy="1934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VERGÜENZA.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rojo, timidez, sentir, corte. </a:t>
          </a:r>
          <a:endParaRPr lang="es-ES" sz="2800" kern="1200" dirty="0"/>
        </a:p>
      </dsp:txBody>
      <dsp:txXfrm>
        <a:off x="4641521" y="2082"/>
        <a:ext cx="3224585" cy="1934751"/>
      </dsp:txXfrm>
    </dsp:sp>
    <dsp:sp modelId="{1A9C5BB8-1297-42C9-9FC9-062909931586}">
      <dsp:nvSpPr>
        <dsp:cNvPr id="0" name=""/>
        <dsp:cNvSpPr/>
      </dsp:nvSpPr>
      <dsp:spPr>
        <a:xfrm>
          <a:off x="1094477" y="2259292"/>
          <a:ext cx="3224585" cy="1934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FRUSTRACIÓN: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impotencia, meta, decepción, conseguir. </a:t>
          </a:r>
          <a:endParaRPr lang="es-ES" sz="2800" kern="1200" dirty="0"/>
        </a:p>
      </dsp:txBody>
      <dsp:txXfrm>
        <a:off x="1094477" y="2259292"/>
        <a:ext cx="3224585" cy="1934751"/>
      </dsp:txXfrm>
    </dsp:sp>
    <dsp:sp modelId="{F981A0A7-36F3-4D40-9D2A-71574DAEF319}">
      <dsp:nvSpPr>
        <dsp:cNvPr id="0" name=""/>
        <dsp:cNvSpPr/>
      </dsp:nvSpPr>
      <dsp:spPr>
        <a:xfrm>
          <a:off x="4641521" y="2259292"/>
          <a:ext cx="3224585" cy="1934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ENVIDIA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querer, celos, tener, odio. </a:t>
          </a:r>
          <a:endParaRPr lang="es-ES" sz="2800" kern="1200" dirty="0"/>
        </a:p>
      </dsp:txBody>
      <dsp:txXfrm>
        <a:off x="4641521" y="2259292"/>
        <a:ext cx="3224585" cy="1934751"/>
      </dsp:txXfrm>
    </dsp:sp>
    <dsp:sp modelId="{6EA26C14-C7CA-4D1B-9322-D793BC09924D}">
      <dsp:nvSpPr>
        <dsp:cNvPr id="0" name=""/>
        <dsp:cNvSpPr/>
      </dsp:nvSpPr>
      <dsp:spPr>
        <a:xfrm>
          <a:off x="1094477" y="4516502"/>
          <a:ext cx="3224585" cy="1934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ANSIEDAD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estrés, nervios, relajado, preocupado. </a:t>
          </a:r>
          <a:endParaRPr lang="es-ES" sz="2800" kern="1200" dirty="0"/>
        </a:p>
      </dsp:txBody>
      <dsp:txXfrm>
        <a:off x="1094477" y="4516502"/>
        <a:ext cx="3224585" cy="1934751"/>
      </dsp:txXfrm>
    </dsp:sp>
    <dsp:sp modelId="{407C47C1-146B-4322-AE63-8E7824417F8E}">
      <dsp:nvSpPr>
        <dsp:cNvPr id="0" name=""/>
        <dsp:cNvSpPr/>
      </dsp:nvSpPr>
      <dsp:spPr>
        <a:xfrm>
          <a:off x="4641521" y="4516502"/>
          <a:ext cx="3224585" cy="19347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CULPABILIDAD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fallo, responsable, remordimientos, intención. </a:t>
          </a:r>
          <a:endParaRPr lang="es-ES" sz="2800" kern="1200" dirty="0"/>
        </a:p>
      </dsp:txBody>
      <dsp:txXfrm>
        <a:off x="4641521" y="4516502"/>
        <a:ext cx="3224585" cy="1934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685-12C7-44DB-89A4-772413D2E99D}" type="datetimeFigureOut">
              <a:rPr lang="es-ES" smtClean="0"/>
              <a:t>13/02/2017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36C1-945E-422D-8C2F-634DED64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78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685-12C7-44DB-89A4-772413D2E99D}" type="datetimeFigureOut">
              <a:rPr lang="es-ES" smtClean="0"/>
              <a:t>13/02/2017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36C1-945E-422D-8C2F-634DED64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2518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685-12C7-44DB-89A4-772413D2E99D}" type="datetimeFigureOut">
              <a:rPr lang="es-ES" smtClean="0"/>
              <a:t>13/02/2017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36C1-945E-422D-8C2F-634DED64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876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685-12C7-44DB-89A4-772413D2E99D}" type="datetimeFigureOut">
              <a:rPr lang="es-ES" smtClean="0"/>
              <a:t>13/02/2017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36C1-945E-422D-8C2F-634DED64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710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685-12C7-44DB-89A4-772413D2E99D}" type="datetimeFigureOut">
              <a:rPr lang="es-ES" smtClean="0"/>
              <a:t>13/02/2017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36C1-945E-422D-8C2F-634DED64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96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685-12C7-44DB-89A4-772413D2E99D}" type="datetimeFigureOut">
              <a:rPr lang="es-ES" smtClean="0"/>
              <a:t>13/02/2017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36C1-945E-422D-8C2F-634DED64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991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685-12C7-44DB-89A4-772413D2E99D}" type="datetimeFigureOut">
              <a:rPr lang="es-ES" smtClean="0"/>
              <a:t>13/02/2017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36C1-945E-422D-8C2F-634DED64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058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685-12C7-44DB-89A4-772413D2E99D}" type="datetimeFigureOut">
              <a:rPr lang="es-ES" smtClean="0"/>
              <a:t>13/02/2017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36C1-945E-422D-8C2F-634DED64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33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685-12C7-44DB-89A4-772413D2E99D}" type="datetimeFigureOut">
              <a:rPr lang="es-ES" smtClean="0"/>
              <a:t>13/02/2017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36C1-945E-422D-8C2F-634DED64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650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685-12C7-44DB-89A4-772413D2E99D}" type="datetimeFigureOut">
              <a:rPr lang="es-ES" smtClean="0"/>
              <a:t>13/02/2017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36C1-945E-422D-8C2F-634DED64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119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65685-12C7-44DB-89A4-772413D2E99D}" type="datetimeFigureOut">
              <a:rPr lang="es-ES" smtClean="0"/>
              <a:t>13/02/2017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236C1-945E-422D-8C2F-634DED64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1227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65685-12C7-44DB-89A4-772413D2E99D}" type="datetimeFigureOut">
              <a:rPr lang="es-ES" smtClean="0"/>
              <a:t>13/02/2017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236C1-945E-422D-8C2F-634DED649C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61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697764386"/>
              </p:ext>
            </p:extLst>
          </p:nvPr>
        </p:nvGraphicFramePr>
        <p:xfrm>
          <a:off x="251520" y="476672"/>
          <a:ext cx="856895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948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939FEF-363C-4C7C-B43F-771153698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1939FEF-363C-4C7C-B43F-7711536986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EE5749-DE9C-4B28-B0B4-93FAF3420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3EE5749-DE9C-4B28-B0B4-93FAF3420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7040E-195A-4C81-AADF-02A010E88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5DE7040E-195A-4C81-AADF-02A010E887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A9F2DA-C8F0-47BC-A221-9578422E0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7A9F2DA-C8F0-47BC-A221-9578422E0D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BA1C03-5AB5-450A-AA15-9BF1133BE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DBA1C03-5AB5-450A-AA15-9BF1133BEC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ED495F-A0FD-4897-9765-058572C73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C0ED495F-A0FD-4897-9765-058572C73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7DE50B-101B-4923-BF2E-B6FA5E7E1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897DE50B-101B-4923-BF2E-B6FA5E7E16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D08531-6FDA-4601-AE41-C8F0A2910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A1D08531-6FDA-4601-AE41-C8F0A29102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B4528E-49FC-4595-96D3-169DD293D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2FB4528E-49FC-4595-96D3-169DD293D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E9EFAC-8DB5-4B7B-8602-351FA4432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46E9EFAC-8DB5-4B7B-8602-351FA4432C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6D5805-3FB4-43BB-AD70-7D3BF511E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06D5805-3FB4-43BB-AD70-7D3BF511E4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53A15-4AE5-4BA1-86DF-F330D85AE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C2653A15-4AE5-4BA1-86DF-F330D85AEF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1649609640"/>
              </p:ext>
            </p:extLst>
          </p:nvPr>
        </p:nvGraphicFramePr>
        <p:xfrm>
          <a:off x="299864" y="676920"/>
          <a:ext cx="8520608" cy="56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095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939FEF-363C-4C7C-B43F-7711536986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1939FEF-363C-4C7C-B43F-7711536986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EE5749-DE9C-4B28-B0B4-93FAF3420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3EE5749-DE9C-4B28-B0B4-93FAF3420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E7040E-195A-4C81-AADF-02A010E887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5DE7040E-195A-4C81-AADF-02A010E887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A9F2DA-C8F0-47BC-A221-9578422E0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7A9F2DA-C8F0-47BC-A221-9578422E0D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DBA1C03-5AB5-450A-AA15-9BF1133BEC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DBA1C03-5AB5-450A-AA15-9BF1133BEC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ED495F-A0FD-4897-9765-058572C732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C0ED495F-A0FD-4897-9765-058572C732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7DE50B-101B-4923-BF2E-B6FA5E7E16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897DE50B-101B-4923-BF2E-B6FA5E7E16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D08531-6FDA-4601-AE41-C8F0A29102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A1D08531-6FDA-4601-AE41-C8F0A29102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B4528E-49FC-4595-96D3-169DD293DA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2FB4528E-49FC-4595-96D3-169DD293DA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E9EFAC-8DB5-4B7B-8602-351FA4432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46E9EFAC-8DB5-4B7B-8602-351FA4432C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6D5805-3FB4-43BB-AD70-7D3BF511E4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06D5805-3FB4-43BB-AD70-7D3BF511E4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53A15-4AE5-4BA1-86DF-F330D85AE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C2653A15-4AE5-4BA1-86DF-F330D85AEF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968809961"/>
              </p:ext>
            </p:extLst>
          </p:nvPr>
        </p:nvGraphicFramePr>
        <p:xfrm>
          <a:off x="323528" y="260648"/>
          <a:ext cx="8960585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275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C0A61B5-D2E7-4D76-87AC-3DFF99333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C0A61B5-D2E7-4D76-87AC-3DFF99333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D11977-F9D3-4F47-BBC2-CC53597C4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A6D11977-F9D3-4F47-BBC2-CC53597C44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9C5BB8-1297-42C9-9FC9-062909931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1A9C5BB8-1297-42C9-9FC9-0629099315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81A0A7-36F3-4D40-9D2A-71574DAEF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F981A0A7-36F3-4D40-9D2A-71574DAEF3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A26C14-C7CA-4D1B-9322-D793BC099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6EA26C14-C7CA-4D1B-9322-D793BC099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7C47C1-146B-4322-AE63-8E7824417F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407C47C1-146B-4322-AE63-8E7824417F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635896" y="992917"/>
            <a:ext cx="120898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/>
              <a:t>ES</a:t>
            </a:r>
          </a:p>
          <a:p>
            <a:r>
              <a:rPr lang="es-ES" sz="4800" dirty="0" smtClean="0"/>
              <a:t>IMP</a:t>
            </a:r>
          </a:p>
          <a:p>
            <a:r>
              <a:rPr lang="es-ES" sz="4800" dirty="0" smtClean="0"/>
              <a:t>SA</a:t>
            </a:r>
          </a:p>
          <a:p>
            <a:r>
              <a:rPr lang="es-ES" sz="4800" dirty="0" smtClean="0"/>
              <a:t>AD</a:t>
            </a:r>
          </a:p>
          <a:p>
            <a:r>
              <a:rPr lang="es-ES" sz="4800" dirty="0" smtClean="0"/>
              <a:t>SOR</a:t>
            </a:r>
          </a:p>
          <a:p>
            <a:r>
              <a:rPr lang="es-ES" sz="4800" dirty="0" smtClean="0"/>
              <a:t>LAS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282719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635896" y="1052736"/>
            <a:ext cx="144084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 smtClean="0"/>
              <a:t>COM</a:t>
            </a:r>
          </a:p>
          <a:p>
            <a:r>
              <a:rPr lang="es-ES" sz="4800" dirty="0" smtClean="0"/>
              <a:t>CEL</a:t>
            </a:r>
          </a:p>
          <a:p>
            <a:r>
              <a:rPr lang="es-ES" sz="4800" dirty="0" smtClean="0"/>
              <a:t>AME</a:t>
            </a:r>
          </a:p>
          <a:p>
            <a:r>
              <a:rPr lang="es-ES" sz="4800" dirty="0" smtClean="0"/>
              <a:t>PAN</a:t>
            </a:r>
          </a:p>
          <a:p>
            <a:r>
              <a:rPr lang="es-ES" sz="4800" dirty="0" smtClean="0"/>
              <a:t>DES</a:t>
            </a:r>
          </a:p>
          <a:p>
            <a:r>
              <a:rPr lang="es-ES" sz="4800" dirty="0" smtClean="0"/>
              <a:t>EXT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269294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81</Words>
  <Application>Microsoft Office PowerPoint</Application>
  <PresentationFormat>Presentación en pantalla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</dc:creator>
  <cp:lastModifiedBy>mariana</cp:lastModifiedBy>
  <cp:revision>3</cp:revision>
  <cp:lastPrinted>2017-02-13T21:24:52Z</cp:lastPrinted>
  <dcterms:created xsi:type="dcterms:W3CDTF">2017-02-13T20:25:50Z</dcterms:created>
  <dcterms:modified xsi:type="dcterms:W3CDTF">2017-02-13T21:25:08Z</dcterms:modified>
</cp:coreProperties>
</file>