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80" r:id="rId5"/>
    <p:sldId id="464" r:id="rId6"/>
    <p:sldId id="465" r:id="rId7"/>
    <p:sldId id="466" r:id="rId8"/>
    <p:sldId id="467" r:id="rId9"/>
    <p:sldId id="468" r:id="rId10"/>
    <p:sldId id="469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</p:sldIdLst>
  <p:sldSz cx="9144000" cy="6858000" type="screen4x3"/>
  <p:notesSz cx="6881813" cy="100028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36" autoAdjust="0"/>
    <p:restoredTop sz="92650" autoAdjust="0"/>
  </p:normalViewPr>
  <p:slideViewPr>
    <p:cSldViewPr>
      <p:cViewPr>
        <p:scale>
          <a:sx n="70" d="100"/>
          <a:sy n="70" d="100"/>
        </p:scale>
        <p:origin x="-605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05028-1230-4216-927A-5AA563743EF0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A447766-6F33-4A59-A938-7ACEFA55F5C9}">
      <dgm:prSet phldrT="[Texto]" custT="1"/>
      <dgm:spPr/>
      <dgm:t>
        <a:bodyPr/>
        <a:lstStyle/>
        <a:p>
          <a:r>
            <a:rPr lang="es-ES" sz="2000" b="1" dirty="0" smtClean="0"/>
            <a:t>OBSERVACIÓN</a:t>
          </a:r>
          <a:endParaRPr lang="es-ES" sz="2000" b="1" dirty="0"/>
        </a:p>
      </dgm:t>
    </dgm:pt>
    <dgm:pt modelId="{6E70436E-2051-4792-8CEC-3ECB53839544}" type="parTrans" cxnId="{57CC160E-61D8-4279-A057-2B88BC3335DF}">
      <dgm:prSet/>
      <dgm:spPr/>
      <dgm:t>
        <a:bodyPr/>
        <a:lstStyle/>
        <a:p>
          <a:endParaRPr lang="es-ES"/>
        </a:p>
      </dgm:t>
    </dgm:pt>
    <dgm:pt modelId="{19F88BBB-0900-4F8A-A49E-0BB6FA3282F7}" type="sibTrans" cxnId="{57CC160E-61D8-4279-A057-2B88BC3335DF}">
      <dgm:prSet/>
      <dgm:spPr/>
      <dgm:t>
        <a:bodyPr/>
        <a:lstStyle/>
        <a:p>
          <a:endParaRPr lang="es-ES"/>
        </a:p>
      </dgm:t>
    </dgm:pt>
    <dgm:pt modelId="{B19D52D3-5F50-4311-B5E2-B7D72765E74A}">
      <dgm:prSet phldrT="[Texto]" custT="1"/>
      <dgm:spPr/>
      <dgm:t>
        <a:bodyPr/>
        <a:lstStyle/>
        <a:p>
          <a:r>
            <a:rPr lang="es-ES" sz="2000" dirty="0" smtClean="0"/>
            <a:t>Lista de control</a:t>
          </a:r>
          <a:endParaRPr lang="es-ES" sz="2000" dirty="0"/>
        </a:p>
      </dgm:t>
    </dgm:pt>
    <dgm:pt modelId="{042C8827-71BD-4380-8D94-675B2420D72E}" type="parTrans" cxnId="{48EB2D54-6602-411C-87EC-48F121AB5BD1}">
      <dgm:prSet/>
      <dgm:spPr/>
      <dgm:t>
        <a:bodyPr/>
        <a:lstStyle/>
        <a:p>
          <a:endParaRPr lang="es-ES"/>
        </a:p>
      </dgm:t>
    </dgm:pt>
    <dgm:pt modelId="{9074BE3A-7E43-40AE-9B0B-A7FF56C3AEF6}" type="sibTrans" cxnId="{48EB2D54-6602-411C-87EC-48F121AB5BD1}">
      <dgm:prSet/>
      <dgm:spPr/>
      <dgm:t>
        <a:bodyPr/>
        <a:lstStyle/>
        <a:p>
          <a:endParaRPr lang="es-ES"/>
        </a:p>
      </dgm:t>
    </dgm:pt>
    <dgm:pt modelId="{055F7951-047B-43E5-A4CB-269E19E49B99}">
      <dgm:prSet phldrT="[Texto]" custT="1"/>
      <dgm:spPr/>
      <dgm:t>
        <a:bodyPr/>
        <a:lstStyle/>
        <a:p>
          <a:r>
            <a:rPr lang="es-ES" sz="1800" dirty="0" smtClean="0"/>
            <a:t>Categorías</a:t>
          </a:r>
          <a:endParaRPr lang="es-ES" sz="1800" dirty="0"/>
        </a:p>
      </dgm:t>
    </dgm:pt>
    <dgm:pt modelId="{146E4918-6E8B-41A4-8DC4-79B353BA68E1}" type="parTrans" cxnId="{AE7BB3C8-657A-4CA5-9780-228218218D85}">
      <dgm:prSet/>
      <dgm:spPr/>
      <dgm:t>
        <a:bodyPr/>
        <a:lstStyle/>
        <a:p>
          <a:endParaRPr lang="es-ES"/>
        </a:p>
      </dgm:t>
    </dgm:pt>
    <dgm:pt modelId="{CBCB2B04-FFFB-4558-B470-82DEA8C61604}" type="sibTrans" cxnId="{AE7BB3C8-657A-4CA5-9780-228218218D85}">
      <dgm:prSet/>
      <dgm:spPr/>
      <dgm:t>
        <a:bodyPr/>
        <a:lstStyle/>
        <a:p>
          <a:endParaRPr lang="es-ES"/>
        </a:p>
      </dgm:t>
    </dgm:pt>
    <dgm:pt modelId="{4E99313B-FDCA-4F9E-8827-7605A32C723D}">
      <dgm:prSet phldrT="[Texto]" custT="1"/>
      <dgm:spPr/>
      <dgm:t>
        <a:bodyPr/>
        <a:lstStyle/>
        <a:p>
          <a:r>
            <a:rPr lang="es-ES" sz="1800" dirty="0" smtClean="0"/>
            <a:t>Numérica</a:t>
          </a:r>
          <a:endParaRPr lang="es-ES" sz="1800" dirty="0"/>
        </a:p>
      </dgm:t>
    </dgm:pt>
    <dgm:pt modelId="{DD5357FF-CA61-4975-8410-FA06A030811E}" type="parTrans" cxnId="{D8A23F83-12F9-43E0-8E0C-5F879CAA0C7F}">
      <dgm:prSet/>
      <dgm:spPr/>
      <dgm:t>
        <a:bodyPr/>
        <a:lstStyle/>
        <a:p>
          <a:endParaRPr lang="es-ES"/>
        </a:p>
      </dgm:t>
    </dgm:pt>
    <dgm:pt modelId="{896120BA-75C0-4288-A0BD-20925425B7B2}" type="sibTrans" cxnId="{D8A23F83-12F9-43E0-8E0C-5F879CAA0C7F}">
      <dgm:prSet/>
      <dgm:spPr/>
      <dgm:t>
        <a:bodyPr/>
        <a:lstStyle/>
        <a:p>
          <a:endParaRPr lang="es-ES"/>
        </a:p>
      </dgm:t>
    </dgm:pt>
    <dgm:pt modelId="{D9BA1EDE-D176-4619-8515-3CF1BEC8C935}">
      <dgm:prSet phldrT="[Texto]" custT="1"/>
      <dgm:spPr/>
      <dgm:t>
        <a:bodyPr/>
        <a:lstStyle/>
        <a:p>
          <a:r>
            <a:rPr lang="es-ES" sz="2000" dirty="0" smtClean="0"/>
            <a:t>Registro anecdótico</a:t>
          </a:r>
          <a:endParaRPr lang="es-ES" sz="2000" dirty="0"/>
        </a:p>
      </dgm:t>
    </dgm:pt>
    <dgm:pt modelId="{9B05BA88-6B17-44D9-BBD1-58087D8C056A}" type="parTrans" cxnId="{EB5F62A7-36FA-4898-9406-48A9F66F0A58}">
      <dgm:prSet/>
      <dgm:spPr/>
      <dgm:t>
        <a:bodyPr/>
        <a:lstStyle/>
        <a:p>
          <a:endParaRPr lang="es-ES"/>
        </a:p>
      </dgm:t>
    </dgm:pt>
    <dgm:pt modelId="{74C48C16-8F16-4838-9313-69757DACBE3B}" type="sibTrans" cxnId="{EB5F62A7-36FA-4898-9406-48A9F66F0A58}">
      <dgm:prSet/>
      <dgm:spPr/>
      <dgm:t>
        <a:bodyPr/>
        <a:lstStyle/>
        <a:p>
          <a:endParaRPr lang="es-ES"/>
        </a:p>
      </dgm:t>
    </dgm:pt>
    <dgm:pt modelId="{00D8C124-09D0-4E3E-8C2D-863F664191FD}">
      <dgm:prSet phldrT="[Texto]" custT="1"/>
      <dgm:spPr/>
      <dgm:t>
        <a:bodyPr/>
        <a:lstStyle/>
        <a:p>
          <a:r>
            <a:rPr lang="es-ES" sz="2000" dirty="0" smtClean="0"/>
            <a:t>Escala de estimación</a:t>
          </a:r>
          <a:endParaRPr lang="es-ES" sz="2000" dirty="0"/>
        </a:p>
      </dgm:t>
    </dgm:pt>
    <dgm:pt modelId="{2EF12587-849F-4135-B4ED-6B5E24FDCF91}" type="parTrans" cxnId="{04A528B2-DE25-4733-A19F-D812A50AC48B}">
      <dgm:prSet/>
      <dgm:spPr/>
      <dgm:t>
        <a:bodyPr/>
        <a:lstStyle/>
        <a:p>
          <a:endParaRPr lang="es-ES"/>
        </a:p>
      </dgm:t>
    </dgm:pt>
    <dgm:pt modelId="{251EF157-F456-4B43-8ACE-3365C86017E5}" type="sibTrans" cxnId="{04A528B2-DE25-4733-A19F-D812A50AC48B}">
      <dgm:prSet/>
      <dgm:spPr/>
      <dgm:t>
        <a:bodyPr/>
        <a:lstStyle/>
        <a:p>
          <a:endParaRPr lang="es-ES"/>
        </a:p>
      </dgm:t>
    </dgm:pt>
    <dgm:pt modelId="{6067508D-63A3-410D-952F-6CF05D9DFE20}">
      <dgm:prSet phldrT="[Texto]" custT="1"/>
      <dgm:spPr/>
      <dgm:t>
        <a:bodyPr/>
        <a:lstStyle/>
        <a:p>
          <a:r>
            <a:rPr lang="es-ES" sz="1800" dirty="0" smtClean="0"/>
            <a:t>Descriptiva</a:t>
          </a:r>
          <a:endParaRPr lang="es-ES" sz="1800" dirty="0"/>
        </a:p>
      </dgm:t>
    </dgm:pt>
    <dgm:pt modelId="{B30E4BBB-9654-49A4-8235-6D5FF1F73421}" type="parTrans" cxnId="{E5A3C25A-4DB5-4A1A-96BB-6BB121367E30}">
      <dgm:prSet/>
      <dgm:spPr/>
      <dgm:t>
        <a:bodyPr/>
        <a:lstStyle/>
        <a:p>
          <a:endParaRPr lang="es-ES"/>
        </a:p>
      </dgm:t>
    </dgm:pt>
    <dgm:pt modelId="{7FF16ADB-C759-447E-B0C1-6300B1AACEAF}" type="sibTrans" cxnId="{E5A3C25A-4DB5-4A1A-96BB-6BB121367E30}">
      <dgm:prSet/>
      <dgm:spPr/>
      <dgm:t>
        <a:bodyPr/>
        <a:lstStyle/>
        <a:p>
          <a:endParaRPr lang="es-ES"/>
        </a:p>
      </dgm:t>
    </dgm:pt>
    <dgm:pt modelId="{DBAB195B-1B1F-4B22-8974-AD39D8CD4ABD}" type="pres">
      <dgm:prSet presAssocID="{62505028-1230-4216-927A-5AA563743EF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FD2F09C-63E4-437C-81EC-1D0A3B8484B2}" type="pres">
      <dgm:prSet presAssocID="{5A447766-6F33-4A59-A938-7ACEFA55F5C9}" presName="hierRoot1" presStyleCnt="0">
        <dgm:presLayoutVars>
          <dgm:hierBranch val="init"/>
        </dgm:presLayoutVars>
      </dgm:prSet>
      <dgm:spPr/>
    </dgm:pt>
    <dgm:pt modelId="{5F2937E6-0E7A-44A4-9A10-58CCDAFBEAD6}" type="pres">
      <dgm:prSet presAssocID="{5A447766-6F33-4A59-A938-7ACEFA55F5C9}" presName="rootComposite1" presStyleCnt="0"/>
      <dgm:spPr/>
    </dgm:pt>
    <dgm:pt modelId="{D7F73F53-1272-4F26-B5EB-79A7CD9303B6}" type="pres">
      <dgm:prSet presAssocID="{5A447766-6F33-4A59-A938-7ACEFA55F5C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9F11F0-A5D5-4056-B75C-066869C1C236}" type="pres">
      <dgm:prSet presAssocID="{5A447766-6F33-4A59-A938-7ACEFA55F5C9}" presName="topArc1" presStyleLbl="parChTrans1D1" presStyleIdx="0" presStyleCnt="14"/>
      <dgm:spPr/>
    </dgm:pt>
    <dgm:pt modelId="{98095B8E-6875-4F8F-9970-43762732B802}" type="pres">
      <dgm:prSet presAssocID="{5A447766-6F33-4A59-A938-7ACEFA55F5C9}" presName="bottomArc1" presStyleLbl="parChTrans1D1" presStyleIdx="1" presStyleCnt="14"/>
      <dgm:spPr/>
    </dgm:pt>
    <dgm:pt modelId="{2DE8194D-EFF6-4D04-A930-B243852DCFB4}" type="pres">
      <dgm:prSet presAssocID="{5A447766-6F33-4A59-A938-7ACEFA55F5C9}" presName="topConnNode1" presStyleLbl="node1" presStyleIdx="0" presStyleCnt="0"/>
      <dgm:spPr/>
      <dgm:t>
        <a:bodyPr/>
        <a:lstStyle/>
        <a:p>
          <a:endParaRPr lang="es-ES"/>
        </a:p>
      </dgm:t>
    </dgm:pt>
    <dgm:pt modelId="{E3EC0147-FE1D-4402-AC3D-D1FF197C9950}" type="pres">
      <dgm:prSet presAssocID="{5A447766-6F33-4A59-A938-7ACEFA55F5C9}" presName="hierChild2" presStyleCnt="0"/>
      <dgm:spPr/>
    </dgm:pt>
    <dgm:pt modelId="{469C2876-67A3-4C20-BE05-D27E5CCBA106}" type="pres">
      <dgm:prSet presAssocID="{042C8827-71BD-4380-8D94-675B2420D72E}" presName="Name28" presStyleLbl="parChTrans1D2" presStyleIdx="0" presStyleCnt="3"/>
      <dgm:spPr/>
      <dgm:t>
        <a:bodyPr/>
        <a:lstStyle/>
        <a:p>
          <a:endParaRPr lang="es-ES"/>
        </a:p>
      </dgm:t>
    </dgm:pt>
    <dgm:pt modelId="{BFEB9209-8FCC-4709-85C5-0C6CBBCD0C09}" type="pres">
      <dgm:prSet presAssocID="{B19D52D3-5F50-4311-B5E2-B7D72765E74A}" presName="hierRoot2" presStyleCnt="0">
        <dgm:presLayoutVars>
          <dgm:hierBranch val="init"/>
        </dgm:presLayoutVars>
      </dgm:prSet>
      <dgm:spPr/>
    </dgm:pt>
    <dgm:pt modelId="{47B453B3-680F-429C-B176-764E4162C35B}" type="pres">
      <dgm:prSet presAssocID="{B19D52D3-5F50-4311-B5E2-B7D72765E74A}" presName="rootComposite2" presStyleCnt="0"/>
      <dgm:spPr/>
    </dgm:pt>
    <dgm:pt modelId="{7757EB3C-0E65-4E5D-B45C-D1A317AD1F07}" type="pres">
      <dgm:prSet presAssocID="{B19D52D3-5F50-4311-B5E2-B7D72765E74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BFF422-0372-4B7F-9EA9-5CEB92E6D4EE}" type="pres">
      <dgm:prSet presAssocID="{B19D52D3-5F50-4311-B5E2-B7D72765E74A}" presName="topArc2" presStyleLbl="parChTrans1D1" presStyleIdx="2" presStyleCnt="14"/>
      <dgm:spPr/>
    </dgm:pt>
    <dgm:pt modelId="{42F36D34-AD04-4396-A590-EE54A7DEB6FE}" type="pres">
      <dgm:prSet presAssocID="{B19D52D3-5F50-4311-B5E2-B7D72765E74A}" presName="bottomArc2" presStyleLbl="parChTrans1D1" presStyleIdx="3" presStyleCnt="14"/>
      <dgm:spPr/>
    </dgm:pt>
    <dgm:pt modelId="{BECFCE47-F6F5-47E2-8709-90A7EB5AF2B8}" type="pres">
      <dgm:prSet presAssocID="{B19D52D3-5F50-4311-B5E2-B7D72765E74A}" presName="topConnNode2" presStyleLbl="node2" presStyleIdx="0" presStyleCnt="0"/>
      <dgm:spPr/>
      <dgm:t>
        <a:bodyPr/>
        <a:lstStyle/>
        <a:p>
          <a:endParaRPr lang="es-ES"/>
        </a:p>
      </dgm:t>
    </dgm:pt>
    <dgm:pt modelId="{221AE861-0A51-4ADA-A179-97438C54019D}" type="pres">
      <dgm:prSet presAssocID="{B19D52D3-5F50-4311-B5E2-B7D72765E74A}" presName="hierChild4" presStyleCnt="0"/>
      <dgm:spPr/>
    </dgm:pt>
    <dgm:pt modelId="{D329074F-2D38-4DDF-AB1B-75D78E9DF842}" type="pres">
      <dgm:prSet presAssocID="{B19D52D3-5F50-4311-B5E2-B7D72765E74A}" presName="hierChild5" presStyleCnt="0"/>
      <dgm:spPr/>
    </dgm:pt>
    <dgm:pt modelId="{FBA0E64B-7DD3-4C41-8BEE-B6928BFAC46B}" type="pres">
      <dgm:prSet presAssocID="{2EF12587-849F-4135-B4ED-6B5E24FDCF91}" presName="Name28" presStyleLbl="parChTrans1D2" presStyleIdx="1" presStyleCnt="3"/>
      <dgm:spPr/>
      <dgm:t>
        <a:bodyPr/>
        <a:lstStyle/>
        <a:p>
          <a:endParaRPr lang="es-ES"/>
        </a:p>
      </dgm:t>
    </dgm:pt>
    <dgm:pt modelId="{6D3D49DB-5A1F-440F-B2BE-9559B27BC563}" type="pres">
      <dgm:prSet presAssocID="{00D8C124-09D0-4E3E-8C2D-863F664191FD}" presName="hierRoot2" presStyleCnt="0">
        <dgm:presLayoutVars>
          <dgm:hierBranch val="init"/>
        </dgm:presLayoutVars>
      </dgm:prSet>
      <dgm:spPr/>
    </dgm:pt>
    <dgm:pt modelId="{11322323-069C-4F0E-9F44-ADE8D104B43C}" type="pres">
      <dgm:prSet presAssocID="{00D8C124-09D0-4E3E-8C2D-863F664191FD}" presName="rootComposite2" presStyleCnt="0"/>
      <dgm:spPr/>
    </dgm:pt>
    <dgm:pt modelId="{CFF681EC-FE6B-4FDC-8145-AEB42683A84A}" type="pres">
      <dgm:prSet presAssocID="{00D8C124-09D0-4E3E-8C2D-863F664191F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9B05B6-D92C-448D-9D52-BA17AD4E4B50}" type="pres">
      <dgm:prSet presAssocID="{00D8C124-09D0-4E3E-8C2D-863F664191FD}" presName="topArc2" presStyleLbl="parChTrans1D1" presStyleIdx="4" presStyleCnt="14"/>
      <dgm:spPr/>
    </dgm:pt>
    <dgm:pt modelId="{1AAC5DBC-8B71-4040-96E0-78A9ACBA7C8D}" type="pres">
      <dgm:prSet presAssocID="{00D8C124-09D0-4E3E-8C2D-863F664191FD}" presName="bottomArc2" presStyleLbl="parChTrans1D1" presStyleIdx="5" presStyleCnt="14"/>
      <dgm:spPr/>
    </dgm:pt>
    <dgm:pt modelId="{60F661F2-97F1-41B1-9D20-9488BF03E6FB}" type="pres">
      <dgm:prSet presAssocID="{00D8C124-09D0-4E3E-8C2D-863F664191FD}" presName="topConnNode2" presStyleLbl="node2" presStyleIdx="0" presStyleCnt="0"/>
      <dgm:spPr/>
      <dgm:t>
        <a:bodyPr/>
        <a:lstStyle/>
        <a:p>
          <a:endParaRPr lang="es-ES"/>
        </a:p>
      </dgm:t>
    </dgm:pt>
    <dgm:pt modelId="{EFA85167-78C1-4D77-8046-38981AC8404A}" type="pres">
      <dgm:prSet presAssocID="{00D8C124-09D0-4E3E-8C2D-863F664191FD}" presName="hierChild4" presStyleCnt="0"/>
      <dgm:spPr/>
    </dgm:pt>
    <dgm:pt modelId="{60EB14E8-3CDF-4A4F-A048-16DC917DC274}" type="pres">
      <dgm:prSet presAssocID="{146E4918-6E8B-41A4-8DC4-79B353BA68E1}" presName="Name28" presStyleLbl="parChTrans1D3" presStyleIdx="0" presStyleCnt="3"/>
      <dgm:spPr/>
      <dgm:t>
        <a:bodyPr/>
        <a:lstStyle/>
        <a:p>
          <a:endParaRPr lang="es-ES"/>
        </a:p>
      </dgm:t>
    </dgm:pt>
    <dgm:pt modelId="{7C3D7B13-C205-495A-9799-9E44D1F22FC5}" type="pres">
      <dgm:prSet presAssocID="{055F7951-047B-43E5-A4CB-269E19E49B99}" presName="hierRoot2" presStyleCnt="0">
        <dgm:presLayoutVars>
          <dgm:hierBranch val="init"/>
        </dgm:presLayoutVars>
      </dgm:prSet>
      <dgm:spPr/>
    </dgm:pt>
    <dgm:pt modelId="{B30CAE09-0D7D-4447-8272-61506800B8C4}" type="pres">
      <dgm:prSet presAssocID="{055F7951-047B-43E5-A4CB-269E19E49B99}" presName="rootComposite2" presStyleCnt="0"/>
      <dgm:spPr/>
    </dgm:pt>
    <dgm:pt modelId="{4BA6F37A-5396-493F-9AAB-CB72958467F2}" type="pres">
      <dgm:prSet presAssocID="{055F7951-047B-43E5-A4CB-269E19E49B9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DE061D-FFF8-46CB-AD9E-014BEEC31900}" type="pres">
      <dgm:prSet presAssocID="{055F7951-047B-43E5-A4CB-269E19E49B99}" presName="topArc2" presStyleLbl="parChTrans1D1" presStyleIdx="6" presStyleCnt="14"/>
      <dgm:spPr/>
    </dgm:pt>
    <dgm:pt modelId="{5A51C640-1075-4142-9B54-B5AC91A9B0ED}" type="pres">
      <dgm:prSet presAssocID="{055F7951-047B-43E5-A4CB-269E19E49B99}" presName="bottomArc2" presStyleLbl="parChTrans1D1" presStyleIdx="7" presStyleCnt="14"/>
      <dgm:spPr/>
    </dgm:pt>
    <dgm:pt modelId="{B25EE072-BB17-4092-920D-514D62330D43}" type="pres">
      <dgm:prSet presAssocID="{055F7951-047B-43E5-A4CB-269E19E49B99}" presName="topConnNode2" presStyleLbl="node3" presStyleIdx="0" presStyleCnt="0"/>
      <dgm:spPr/>
      <dgm:t>
        <a:bodyPr/>
        <a:lstStyle/>
        <a:p>
          <a:endParaRPr lang="es-ES"/>
        </a:p>
      </dgm:t>
    </dgm:pt>
    <dgm:pt modelId="{B7FEAC2E-7044-48DA-B7CB-63F6CFB43A8D}" type="pres">
      <dgm:prSet presAssocID="{055F7951-047B-43E5-A4CB-269E19E49B99}" presName="hierChild4" presStyleCnt="0"/>
      <dgm:spPr/>
    </dgm:pt>
    <dgm:pt modelId="{96DDF76C-CCA1-4BD4-906F-C20313695F38}" type="pres">
      <dgm:prSet presAssocID="{055F7951-047B-43E5-A4CB-269E19E49B99}" presName="hierChild5" presStyleCnt="0"/>
      <dgm:spPr/>
    </dgm:pt>
    <dgm:pt modelId="{4FAA9DA5-1AD9-40B8-AD1A-5167E0A28A2A}" type="pres">
      <dgm:prSet presAssocID="{DD5357FF-CA61-4975-8410-FA06A030811E}" presName="Name28" presStyleLbl="parChTrans1D3" presStyleIdx="1" presStyleCnt="3"/>
      <dgm:spPr/>
      <dgm:t>
        <a:bodyPr/>
        <a:lstStyle/>
        <a:p>
          <a:endParaRPr lang="es-ES"/>
        </a:p>
      </dgm:t>
    </dgm:pt>
    <dgm:pt modelId="{F73CF5CF-304F-43F3-AEC0-F5A7668B7CA8}" type="pres">
      <dgm:prSet presAssocID="{4E99313B-FDCA-4F9E-8827-7605A32C723D}" presName="hierRoot2" presStyleCnt="0">
        <dgm:presLayoutVars>
          <dgm:hierBranch val="init"/>
        </dgm:presLayoutVars>
      </dgm:prSet>
      <dgm:spPr/>
    </dgm:pt>
    <dgm:pt modelId="{3ECCA5A6-E130-41D5-A412-B43C58E83CED}" type="pres">
      <dgm:prSet presAssocID="{4E99313B-FDCA-4F9E-8827-7605A32C723D}" presName="rootComposite2" presStyleCnt="0"/>
      <dgm:spPr/>
    </dgm:pt>
    <dgm:pt modelId="{1B92CFB1-86B3-4DD9-A2E6-7CA8DEC7A885}" type="pres">
      <dgm:prSet presAssocID="{4E99313B-FDCA-4F9E-8827-7605A32C723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05D3D9-1174-4AD4-8CA1-401D615D22F0}" type="pres">
      <dgm:prSet presAssocID="{4E99313B-FDCA-4F9E-8827-7605A32C723D}" presName="topArc2" presStyleLbl="parChTrans1D1" presStyleIdx="8" presStyleCnt="14"/>
      <dgm:spPr/>
    </dgm:pt>
    <dgm:pt modelId="{7E61D25B-A2BB-45C0-9A06-472A4102657E}" type="pres">
      <dgm:prSet presAssocID="{4E99313B-FDCA-4F9E-8827-7605A32C723D}" presName="bottomArc2" presStyleLbl="parChTrans1D1" presStyleIdx="9" presStyleCnt="14"/>
      <dgm:spPr/>
    </dgm:pt>
    <dgm:pt modelId="{CD356A23-E23B-469F-BADB-B61031F76406}" type="pres">
      <dgm:prSet presAssocID="{4E99313B-FDCA-4F9E-8827-7605A32C723D}" presName="topConnNode2" presStyleLbl="node3" presStyleIdx="0" presStyleCnt="0"/>
      <dgm:spPr/>
      <dgm:t>
        <a:bodyPr/>
        <a:lstStyle/>
        <a:p>
          <a:endParaRPr lang="es-ES"/>
        </a:p>
      </dgm:t>
    </dgm:pt>
    <dgm:pt modelId="{229CB9D5-33B0-4AB1-9F99-E565BB8CC638}" type="pres">
      <dgm:prSet presAssocID="{4E99313B-FDCA-4F9E-8827-7605A32C723D}" presName="hierChild4" presStyleCnt="0"/>
      <dgm:spPr/>
    </dgm:pt>
    <dgm:pt modelId="{B26B71FE-E7F9-4DEF-9D67-B9632C855946}" type="pres">
      <dgm:prSet presAssocID="{4E99313B-FDCA-4F9E-8827-7605A32C723D}" presName="hierChild5" presStyleCnt="0"/>
      <dgm:spPr/>
    </dgm:pt>
    <dgm:pt modelId="{FA9212DE-F2C7-4ABB-8F90-B8A8EB231DD4}" type="pres">
      <dgm:prSet presAssocID="{B30E4BBB-9654-49A4-8235-6D5FF1F73421}" presName="Name28" presStyleLbl="parChTrans1D3" presStyleIdx="2" presStyleCnt="3"/>
      <dgm:spPr/>
      <dgm:t>
        <a:bodyPr/>
        <a:lstStyle/>
        <a:p>
          <a:endParaRPr lang="es-ES"/>
        </a:p>
      </dgm:t>
    </dgm:pt>
    <dgm:pt modelId="{0E495F60-D1F8-4FDB-95F7-9248D437DA1D}" type="pres">
      <dgm:prSet presAssocID="{6067508D-63A3-410D-952F-6CF05D9DFE20}" presName="hierRoot2" presStyleCnt="0">
        <dgm:presLayoutVars>
          <dgm:hierBranch val="init"/>
        </dgm:presLayoutVars>
      </dgm:prSet>
      <dgm:spPr/>
    </dgm:pt>
    <dgm:pt modelId="{06B6ADF4-A187-4FCB-B3FA-5567861FD5A9}" type="pres">
      <dgm:prSet presAssocID="{6067508D-63A3-410D-952F-6CF05D9DFE20}" presName="rootComposite2" presStyleCnt="0"/>
      <dgm:spPr/>
    </dgm:pt>
    <dgm:pt modelId="{9C4973EA-98FD-43FD-90E7-174305F7D8B9}" type="pres">
      <dgm:prSet presAssocID="{6067508D-63A3-410D-952F-6CF05D9DFE2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7F3069-CDCA-4826-8C36-8D53BAFC0572}" type="pres">
      <dgm:prSet presAssocID="{6067508D-63A3-410D-952F-6CF05D9DFE20}" presName="topArc2" presStyleLbl="parChTrans1D1" presStyleIdx="10" presStyleCnt="14"/>
      <dgm:spPr/>
    </dgm:pt>
    <dgm:pt modelId="{CB24C128-1FD4-47A2-B9DB-51D869337392}" type="pres">
      <dgm:prSet presAssocID="{6067508D-63A3-410D-952F-6CF05D9DFE20}" presName="bottomArc2" presStyleLbl="parChTrans1D1" presStyleIdx="11" presStyleCnt="14"/>
      <dgm:spPr/>
    </dgm:pt>
    <dgm:pt modelId="{0875255A-AD75-4D31-B179-10E3899611B3}" type="pres">
      <dgm:prSet presAssocID="{6067508D-63A3-410D-952F-6CF05D9DFE20}" presName="topConnNode2" presStyleLbl="node3" presStyleIdx="0" presStyleCnt="0"/>
      <dgm:spPr/>
      <dgm:t>
        <a:bodyPr/>
        <a:lstStyle/>
        <a:p>
          <a:endParaRPr lang="es-ES"/>
        </a:p>
      </dgm:t>
    </dgm:pt>
    <dgm:pt modelId="{00C31ACE-DC89-4548-B427-04912ACA0CE6}" type="pres">
      <dgm:prSet presAssocID="{6067508D-63A3-410D-952F-6CF05D9DFE20}" presName="hierChild4" presStyleCnt="0"/>
      <dgm:spPr/>
    </dgm:pt>
    <dgm:pt modelId="{E33002BA-4FB6-4C75-AD74-62E836E58AD3}" type="pres">
      <dgm:prSet presAssocID="{6067508D-63A3-410D-952F-6CF05D9DFE20}" presName="hierChild5" presStyleCnt="0"/>
      <dgm:spPr/>
    </dgm:pt>
    <dgm:pt modelId="{E1A3B713-1B99-48C8-A593-FA292FD5D7EC}" type="pres">
      <dgm:prSet presAssocID="{00D8C124-09D0-4E3E-8C2D-863F664191FD}" presName="hierChild5" presStyleCnt="0"/>
      <dgm:spPr/>
    </dgm:pt>
    <dgm:pt modelId="{96CAC0C9-567D-4B96-8047-6E7BD451E4D9}" type="pres">
      <dgm:prSet presAssocID="{9B05BA88-6B17-44D9-BBD1-58087D8C056A}" presName="Name28" presStyleLbl="parChTrans1D2" presStyleIdx="2" presStyleCnt="3"/>
      <dgm:spPr/>
      <dgm:t>
        <a:bodyPr/>
        <a:lstStyle/>
        <a:p>
          <a:endParaRPr lang="es-ES"/>
        </a:p>
      </dgm:t>
    </dgm:pt>
    <dgm:pt modelId="{FDD1FECA-C105-49AD-AE19-69057719DB62}" type="pres">
      <dgm:prSet presAssocID="{D9BA1EDE-D176-4619-8515-3CF1BEC8C935}" presName="hierRoot2" presStyleCnt="0">
        <dgm:presLayoutVars>
          <dgm:hierBranch val="init"/>
        </dgm:presLayoutVars>
      </dgm:prSet>
      <dgm:spPr/>
    </dgm:pt>
    <dgm:pt modelId="{86BE9BAF-D654-402F-8CB3-3808FF2705B8}" type="pres">
      <dgm:prSet presAssocID="{D9BA1EDE-D176-4619-8515-3CF1BEC8C935}" presName="rootComposite2" presStyleCnt="0"/>
      <dgm:spPr/>
    </dgm:pt>
    <dgm:pt modelId="{48C58634-6A5E-46B9-8E99-E86D431113D1}" type="pres">
      <dgm:prSet presAssocID="{D9BA1EDE-D176-4619-8515-3CF1BEC8C93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DDF0BA-C023-4B14-B747-DDB37C39A303}" type="pres">
      <dgm:prSet presAssocID="{D9BA1EDE-D176-4619-8515-3CF1BEC8C935}" presName="topArc2" presStyleLbl="parChTrans1D1" presStyleIdx="12" presStyleCnt="14"/>
      <dgm:spPr/>
    </dgm:pt>
    <dgm:pt modelId="{0CECD3EC-C619-4CA3-A4DD-F8EF48D9D972}" type="pres">
      <dgm:prSet presAssocID="{D9BA1EDE-D176-4619-8515-3CF1BEC8C935}" presName="bottomArc2" presStyleLbl="parChTrans1D1" presStyleIdx="13" presStyleCnt="14"/>
      <dgm:spPr/>
    </dgm:pt>
    <dgm:pt modelId="{467A5E85-D715-4383-8BCB-9738455072C5}" type="pres">
      <dgm:prSet presAssocID="{D9BA1EDE-D176-4619-8515-3CF1BEC8C935}" presName="topConnNode2" presStyleLbl="node2" presStyleIdx="0" presStyleCnt="0"/>
      <dgm:spPr/>
      <dgm:t>
        <a:bodyPr/>
        <a:lstStyle/>
        <a:p>
          <a:endParaRPr lang="es-ES"/>
        </a:p>
      </dgm:t>
    </dgm:pt>
    <dgm:pt modelId="{63C45E8B-B44E-41F5-A253-319BC78101DC}" type="pres">
      <dgm:prSet presAssocID="{D9BA1EDE-D176-4619-8515-3CF1BEC8C935}" presName="hierChild4" presStyleCnt="0"/>
      <dgm:spPr/>
    </dgm:pt>
    <dgm:pt modelId="{AAE9D6DA-83CA-47C2-9742-DB255C509542}" type="pres">
      <dgm:prSet presAssocID="{D9BA1EDE-D176-4619-8515-3CF1BEC8C935}" presName="hierChild5" presStyleCnt="0"/>
      <dgm:spPr/>
    </dgm:pt>
    <dgm:pt modelId="{CD829498-7E8D-4865-9BAF-78B8E10AF48B}" type="pres">
      <dgm:prSet presAssocID="{5A447766-6F33-4A59-A938-7ACEFA55F5C9}" presName="hierChild3" presStyleCnt="0"/>
      <dgm:spPr/>
    </dgm:pt>
  </dgm:ptLst>
  <dgm:cxnLst>
    <dgm:cxn modelId="{8D4A3449-34B3-454D-84CD-1747664D3FC3}" type="presOf" srcId="{2EF12587-849F-4135-B4ED-6B5E24FDCF91}" destId="{FBA0E64B-7DD3-4C41-8BEE-B6928BFAC46B}" srcOrd="0" destOrd="0" presId="urn:microsoft.com/office/officeart/2008/layout/HalfCircleOrganizationChart"/>
    <dgm:cxn modelId="{81CFBEC6-8DC5-45DD-9FA5-40999CC91B2D}" type="presOf" srcId="{4E99313B-FDCA-4F9E-8827-7605A32C723D}" destId="{CD356A23-E23B-469F-BADB-B61031F76406}" srcOrd="1" destOrd="0" presId="urn:microsoft.com/office/officeart/2008/layout/HalfCircleOrganizationChart"/>
    <dgm:cxn modelId="{83D9F17E-4656-4956-B144-BD85BD597FB2}" type="presOf" srcId="{B19D52D3-5F50-4311-B5E2-B7D72765E74A}" destId="{BECFCE47-F6F5-47E2-8709-90A7EB5AF2B8}" srcOrd="1" destOrd="0" presId="urn:microsoft.com/office/officeart/2008/layout/HalfCircleOrganizationChart"/>
    <dgm:cxn modelId="{04A528B2-DE25-4733-A19F-D812A50AC48B}" srcId="{5A447766-6F33-4A59-A938-7ACEFA55F5C9}" destId="{00D8C124-09D0-4E3E-8C2D-863F664191FD}" srcOrd="1" destOrd="0" parTransId="{2EF12587-849F-4135-B4ED-6B5E24FDCF91}" sibTransId="{251EF157-F456-4B43-8ACE-3365C86017E5}"/>
    <dgm:cxn modelId="{48EB2D54-6602-411C-87EC-48F121AB5BD1}" srcId="{5A447766-6F33-4A59-A938-7ACEFA55F5C9}" destId="{B19D52D3-5F50-4311-B5E2-B7D72765E74A}" srcOrd="0" destOrd="0" parTransId="{042C8827-71BD-4380-8D94-675B2420D72E}" sibTransId="{9074BE3A-7E43-40AE-9B0B-A7FF56C3AEF6}"/>
    <dgm:cxn modelId="{F2EE6CB5-773B-4557-99BF-26D0887C8BAF}" type="presOf" srcId="{055F7951-047B-43E5-A4CB-269E19E49B99}" destId="{4BA6F37A-5396-493F-9AAB-CB72958467F2}" srcOrd="0" destOrd="0" presId="urn:microsoft.com/office/officeart/2008/layout/HalfCircleOrganizationChart"/>
    <dgm:cxn modelId="{2FABD947-8EDF-4B7F-A9C2-192FE6E1A1A1}" type="presOf" srcId="{4E99313B-FDCA-4F9E-8827-7605A32C723D}" destId="{1B92CFB1-86B3-4DD9-A2E6-7CA8DEC7A885}" srcOrd="0" destOrd="0" presId="urn:microsoft.com/office/officeart/2008/layout/HalfCircleOrganizationChart"/>
    <dgm:cxn modelId="{3541139D-BCCE-45BF-AACF-7E3E3AC7E504}" type="presOf" srcId="{B19D52D3-5F50-4311-B5E2-B7D72765E74A}" destId="{7757EB3C-0E65-4E5D-B45C-D1A317AD1F07}" srcOrd="0" destOrd="0" presId="urn:microsoft.com/office/officeart/2008/layout/HalfCircleOrganizationChart"/>
    <dgm:cxn modelId="{E5A3C25A-4DB5-4A1A-96BB-6BB121367E30}" srcId="{00D8C124-09D0-4E3E-8C2D-863F664191FD}" destId="{6067508D-63A3-410D-952F-6CF05D9DFE20}" srcOrd="2" destOrd="0" parTransId="{B30E4BBB-9654-49A4-8235-6D5FF1F73421}" sibTransId="{7FF16ADB-C759-447E-B0C1-6300B1AACEAF}"/>
    <dgm:cxn modelId="{672971BB-C48E-4E50-B566-6A0218AD7DAB}" type="presOf" srcId="{042C8827-71BD-4380-8D94-675B2420D72E}" destId="{469C2876-67A3-4C20-BE05-D27E5CCBA106}" srcOrd="0" destOrd="0" presId="urn:microsoft.com/office/officeart/2008/layout/HalfCircleOrganizationChart"/>
    <dgm:cxn modelId="{42B2A782-F5C5-4A2D-968E-472135B86120}" type="presOf" srcId="{9B05BA88-6B17-44D9-BBD1-58087D8C056A}" destId="{96CAC0C9-567D-4B96-8047-6E7BD451E4D9}" srcOrd="0" destOrd="0" presId="urn:microsoft.com/office/officeart/2008/layout/HalfCircleOrganizationChart"/>
    <dgm:cxn modelId="{F407AC7E-E92A-43C7-BE04-2B073CBE0A61}" type="presOf" srcId="{00D8C124-09D0-4E3E-8C2D-863F664191FD}" destId="{CFF681EC-FE6B-4FDC-8145-AEB42683A84A}" srcOrd="0" destOrd="0" presId="urn:microsoft.com/office/officeart/2008/layout/HalfCircleOrganizationChart"/>
    <dgm:cxn modelId="{F84ADFD3-36AB-4005-9DB1-AD05B6C9A220}" type="presOf" srcId="{DD5357FF-CA61-4975-8410-FA06A030811E}" destId="{4FAA9DA5-1AD9-40B8-AD1A-5167E0A28A2A}" srcOrd="0" destOrd="0" presId="urn:microsoft.com/office/officeart/2008/layout/HalfCircleOrganizationChart"/>
    <dgm:cxn modelId="{AE7BB3C8-657A-4CA5-9780-228218218D85}" srcId="{00D8C124-09D0-4E3E-8C2D-863F664191FD}" destId="{055F7951-047B-43E5-A4CB-269E19E49B99}" srcOrd="0" destOrd="0" parTransId="{146E4918-6E8B-41A4-8DC4-79B353BA68E1}" sibTransId="{CBCB2B04-FFFB-4558-B470-82DEA8C61604}"/>
    <dgm:cxn modelId="{35E93184-7326-43F6-ADC9-684FDDBA9C86}" type="presOf" srcId="{00D8C124-09D0-4E3E-8C2D-863F664191FD}" destId="{60F661F2-97F1-41B1-9D20-9488BF03E6FB}" srcOrd="1" destOrd="0" presId="urn:microsoft.com/office/officeart/2008/layout/HalfCircleOrganizationChart"/>
    <dgm:cxn modelId="{5327AF4D-6DA9-4697-9C22-E8079E9F5636}" type="presOf" srcId="{146E4918-6E8B-41A4-8DC4-79B353BA68E1}" destId="{60EB14E8-3CDF-4A4F-A048-16DC917DC274}" srcOrd="0" destOrd="0" presId="urn:microsoft.com/office/officeart/2008/layout/HalfCircleOrganizationChart"/>
    <dgm:cxn modelId="{DB9872C4-82E7-4A7C-8DF5-1AF4D7CFB6B1}" type="presOf" srcId="{6067508D-63A3-410D-952F-6CF05D9DFE20}" destId="{9C4973EA-98FD-43FD-90E7-174305F7D8B9}" srcOrd="0" destOrd="0" presId="urn:microsoft.com/office/officeart/2008/layout/HalfCircleOrganizationChart"/>
    <dgm:cxn modelId="{D8A23F83-12F9-43E0-8E0C-5F879CAA0C7F}" srcId="{00D8C124-09D0-4E3E-8C2D-863F664191FD}" destId="{4E99313B-FDCA-4F9E-8827-7605A32C723D}" srcOrd="1" destOrd="0" parTransId="{DD5357FF-CA61-4975-8410-FA06A030811E}" sibTransId="{896120BA-75C0-4288-A0BD-20925425B7B2}"/>
    <dgm:cxn modelId="{DE9A5ADD-3402-44AD-B7E0-DF80DFDFA62A}" type="presOf" srcId="{6067508D-63A3-410D-952F-6CF05D9DFE20}" destId="{0875255A-AD75-4D31-B179-10E3899611B3}" srcOrd="1" destOrd="0" presId="urn:microsoft.com/office/officeart/2008/layout/HalfCircleOrganizationChart"/>
    <dgm:cxn modelId="{46B4513F-8021-4445-8AF2-C80F6D4D1F15}" type="presOf" srcId="{D9BA1EDE-D176-4619-8515-3CF1BEC8C935}" destId="{48C58634-6A5E-46B9-8E99-E86D431113D1}" srcOrd="0" destOrd="0" presId="urn:microsoft.com/office/officeart/2008/layout/HalfCircleOrganizationChart"/>
    <dgm:cxn modelId="{57CC160E-61D8-4279-A057-2B88BC3335DF}" srcId="{62505028-1230-4216-927A-5AA563743EF0}" destId="{5A447766-6F33-4A59-A938-7ACEFA55F5C9}" srcOrd="0" destOrd="0" parTransId="{6E70436E-2051-4792-8CEC-3ECB53839544}" sibTransId="{19F88BBB-0900-4F8A-A49E-0BB6FA3282F7}"/>
    <dgm:cxn modelId="{64AF1DE9-979A-4F12-BAAC-DB82F3031D12}" type="presOf" srcId="{055F7951-047B-43E5-A4CB-269E19E49B99}" destId="{B25EE072-BB17-4092-920D-514D62330D43}" srcOrd="1" destOrd="0" presId="urn:microsoft.com/office/officeart/2008/layout/HalfCircleOrganizationChart"/>
    <dgm:cxn modelId="{606EA71A-0791-4560-BCD9-CBA1E4DB649C}" type="presOf" srcId="{D9BA1EDE-D176-4619-8515-3CF1BEC8C935}" destId="{467A5E85-D715-4383-8BCB-9738455072C5}" srcOrd="1" destOrd="0" presId="urn:microsoft.com/office/officeart/2008/layout/HalfCircleOrganizationChart"/>
    <dgm:cxn modelId="{AF32AC6D-E25D-4EFC-BD38-98EB955BDE87}" type="presOf" srcId="{5A447766-6F33-4A59-A938-7ACEFA55F5C9}" destId="{D7F73F53-1272-4F26-B5EB-79A7CD9303B6}" srcOrd="0" destOrd="0" presId="urn:microsoft.com/office/officeart/2008/layout/HalfCircleOrganizationChart"/>
    <dgm:cxn modelId="{EB5F62A7-36FA-4898-9406-48A9F66F0A58}" srcId="{5A447766-6F33-4A59-A938-7ACEFA55F5C9}" destId="{D9BA1EDE-D176-4619-8515-3CF1BEC8C935}" srcOrd="2" destOrd="0" parTransId="{9B05BA88-6B17-44D9-BBD1-58087D8C056A}" sibTransId="{74C48C16-8F16-4838-9313-69757DACBE3B}"/>
    <dgm:cxn modelId="{89A0F0A6-ED36-475A-9391-3F4E5731523D}" type="presOf" srcId="{62505028-1230-4216-927A-5AA563743EF0}" destId="{DBAB195B-1B1F-4B22-8974-AD39D8CD4ABD}" srcOrd="0" destOrd="0" presId="urn:microsoft.com/office/officeart/2008/layout/HalfCircleOrganizationChart"/>
    <dgm:cxn modelId="{39052B85-615D-44D2-8BA1-4E69DA17F79A}" type="presOf" srcId="{B30E4BBB-9654-49A4-8235-6D5FF1F73421}" destId="{FA9212DE-F2C7-4ABB-8F90-B8A8EB231DD4}" srcOrd="0" destOrd="0" presId="urn:microsoft.com/office/officeart/2008/layout/HalfCircleOrganizationChart"/>
    <dgm:cxn modelId="{0BEE8329-46A7-4532-8E43-926BA547B883}" type="presOf" srcId="{5A447766-6F33-4A59-A938-7ACEFA55F5C9}" destId="{2DE8194D-EFF6-4D04-A930-B243852DCFB4}" srcOrd="1" destOrd="0" presId="urn:microsoft.com/office/officeart/2008/layout/HalfCircleOrganizationChart"/>
    <dgm:cxn modelId="{87471DF0-BED3-47F8-805C-1DA26F0CB607}" type="presParOf" srcId="{DBAB195B-1B1F-4B22-8974-AD39D8CD4ABD}" destId="{5FD2F09C-63E4-437C-81EC-1D0A3B8484B2}" srcOrd="0" destOrd="0" presId="urn:microsoft.com/office/officeart/2008/layout/HalfCircleOrganizationChart"/>
    <dgm:cxn modelId="{20A5A4C4-3643-42A6-BA04-4179B8760424}" type="presParOf" srcId="{5FD2F09C-63E4-437C-81EC-1D0A3B8484B2}" destId="{5F2937E6-0E7A-44A4-9A10-58CCDAFBEAD6}" srcOrd="0" destOrd="0" presId="urn:microsoft.com/office/officeart/2008/layout/HalfCircleOrganizationChart"/>
    <dgm:cxn modelId="{2533A1A4-3602-495B-BC15-BF9F5D21FD83}" type="presParOf" srcId="{5F2937E6-0E7A-44A4-9A10-58CCDAFBEAD6}" destId="{D7F73F53-1272-4F26-B5EB-79A7CD9303B6}" srcOrd="0" destOrd="0" presId="urn:microsoft.com/office/officeart/2008/layout/HalfCircleOrganizationChart"/>
    <dgm:cxn modelId="{11049DD4-AF1B-4AD4-8D4B-47B565FFA433}" type="presParOf" srcId="{5F2937E6-0E7A-44A4-9A10-58CCDAFBEAD6}" destId="{9C9F11F0-A5D5-4056-B75C-066869C1C236}" srcOrd="1" destOrd="0" presId="urn:microsoft.com/office/officeart/2008/layout/HalfCircleOrganizationChart"/>
    <dgm:cxn modelId="{5709EEDD-71EC-4646-B60F-05EA7180ECEC}" type="presParOf" srcId="{5F2937E6-0E7A-44A4-9A10-58CCDAFBEAD6}" destId="{98095B8E-6875-4F8F-9970-43762732B802}" srcOrd="2" destOrd="0" presId="urn:microsoft.com/office/officeart/2008/layout/HalfCircleOrganizationChart"/>
    <dgm:cxn modelId="{7776A86C-D144-46AD-8631-6704661C093D}" type="presParOf" srcId="{5F2937E6-0E7A-44A4-9A10-58CCDAFBEAD6}" destId="{2DE8194D-EFF6-4D04-A930-B243852DCFB4}" srcOrd="3" destOrd="0" presId="urn:microsoft.com/office/officeart/2008/layout/HalfCircleOrganizationChart"/>
    <dgm:cxn modelId="{6BA46924-1C6A-4EF5-B888-D91BF871C43D}" type="presParOf" srcId="{5FD2F09C-63E4-437C-81EC-1D0A3B8484B2}" destId="{E3EC0147-FE1D-4402-AC3D-D1FF197C9950}" srcOrd="1" destOrd="0" presId="urn:microsoft.com/office/officeart/2008/layout/HalfCircleOrganizationChart"/>
    <dgm:cxn modelId="{78EC6746-CA09-48CF-945D-0DAF3A496497}" type="presParOf" srcId="{E3EC0147-FE1D-4402-AC3D-D1FF197C9950}" destId="{469C2876-67A3-4C20-BE05-D27E5CCBA106}" srcOrd="0" destOrd="0" presId="urn:microsoft.com/office/officeart/2008/layout/HalfCircleOrganizationChart"/>
    <dgm:cxn modelId="{B50889F7-89E8-488D-B9DC-F11857B157B0}" type="presParOf" srcId="{E3EC0147-FE1D-4402-AC3D-D1FF197C9950}" destId="{BFEB9209-8FCC-4709-85C5-0C6CBBCD0C09}" srcOrd="1" destOrd="0" presId="urn:microsoft.com/office/officeart/2008/layout/HalfCircleOrganizationChart"/>
    <dgm:cxn modelId="{FDA872DC-947C-49D6-9848-12346545DBCA}" type="presParOf" srcId="{BFEB9209-8FCC-4709-85C5-0C6CBBCD0C09}" destId="{47B453B3-680F-429C-B176-764E4162C35B}" srcOrd="0" destOrd="0" presId="urn:microsoft.com/office/officeart/2008/layout/HalfCircleOrganizationChart"/>
    <dgm:cxn modelId="{EDBBAFD5-9A68-410C-BD98-21C9B76AA1BE}" type="presParOf" srcId="{47B453B3-680F-429C-B176-764E4162C35B}" destId="{7757EB3C-0E65-4E5D-B45C-D1A317AD1F07}" srcOrd="0" destOrd="0" presId="urn:microsoft.com/office/officeart/2008/layout/HalfCircleOrganizationChart"/>
    <dgm:cxn modelId="{FC7F387E-B538-4AFF-ABC0-4FC065BD6656}" type="presParOf" srcId="{47B453B3-680F-429C-B176-764E4162C35B}" destId="{5DBFF422-0372-4B7F-9EA9-5CEB92E6D4EE}" srcOrd="1" destOrd="0" presId="urn:microsoft.com/office/officeart/2008/layout/HalfCircleOrganizationChart"/>
    <dgm:cxn modelId="{53BC314D-9448-42B2-8DD4-C77BEA4DDD46}" type="presParOf" srcId="{47B453B3-680F-429C-B176-764E4162C35B}" destId="{42F36D34-AD04-4396-A590-EE54A7DEB6FE}" srcOrd="2" destOrd="0" presId="urn:microsoft.com/office/officeart/2008/layout/HalfCircleOrganizationChart"/>
    <dgm:cxn modelId="{18D2BFCA-7BFE-48E3-897E-3199C513ACA1}" type="presParOf" srcId="{47B453B3-680F-429C-B176-764E4162C35B}" destId="{BECFCE47-F6F5-47E2-8709-90A7EB5AF2B8}" srcOrd="3" destOrd="0" presId="urn:microsoft.com/office/officeart/2008/layout/HalfCircleOrganizationChart"/>
    <dgm:cxn modelId="{CA16FE5C-1450-440E-8A6B-EF4AB22E84E2}" type="presParOf" srcId="{BFEB9209-8FCC-4709-85C5-0C6CBBCD0C09}" destId="{221AE861-0A51-4ADA-A179-97438C54019D}" srcOrd="1" destOrd="0" presId="urn:microsoft.com/office/officeart/2008/layout/HalfCircleOrganizationChart"/>
    <dgm:cxn modelId="{0CABF03E-EB06-4B2A-A4AC-9B853C8D9F02}" type="presParOf" srcId="{BFEB9209-8FCC-4709-85C5-0C6CBBCD0C09}" destId="{D329074F-2D38-4DDF-AB1B-75D78E9DF842}" srcOrd="2" destOrd="0" presId="urn:microsoft.com/office/officeart/2008/layout/HalfCircleOrganizationChart"/>
    <dgm:cxn modelId="{B63DED09-CC70-4848-85E0-07CE7FE5910A}" type="presParOf" srcId="{E3EC0147-FE1D-4402-AC3D-D1FF197C9950}" destId="{FBA0E64B-7DD3-4C41-8BEE-B6928BFAC46B}" srcOrd="2" destOrd="0" presId="urn:microsoft.com/office/officeart/2008/layout/HalfCircleOrganizationChart"/>
    <dgm:cxn modelId="{32E81DB5-F096-4651-8694-F81EC44458BC}" type="presParOf" srcId="{E3EC0147-FE1D-4402-AC3D-D1FF197C9950}" destId="{6D3D49DB-5A1F-440F-B2BE-9559B27BC563}" srcOrd="3" destOrd="0" presId="urn:microsoft.com/office/officeart/2008/layout/HalfCircleOrganizationChart"/>
    <dgm:cxn modelId="{1BB09459-428F-48DA-9C78-276BC4F714B8}" type="presParOf" srcId="{6D3D49DB-5A1F-440F-B2BE-9559B27BC563}" destId="{11322323-069C-4F0E-9F44-ADE8D104B43C}" srcOrd="0" destOrd="0" presId="urn:microsoft.com/office/officeart/2008/layout/HalfCircleOrganizationChart"/>
    <dgm:cxn modelId="{F4AE998C-EB7B-4AFD-BCD3-462EA45F32DE}" type="presParOf" srcId="{11322323-069C-4F0E-9F44-ADE8D104B43C}" destId="{CFF681EC-FE6B-4FDC-8145-AEB42683A84A}" srcOrd="0" destOrd="0" presId="urn:microsoft.com/office/officeart/2008/layout/HalfCircleOrganizationChart"/>
    <dgm:cxn modelId="{F3EE3705-DB45-41B6-8B3B-18488C25D432}" type="presParOf" srcId="{11322323-069C-4F0E-9F44-ADE8D104B43C}" destId="{419B05B6-D92C-448D-9D52-BA17AD4E4B50}" srcOrd="1" destOrd="0" presId="urn:microsoft.com/office/officeart/2008/layout/HalfCircleOrganizationChart"/>
    <dgm:cxn modelId="{80EAA506-559B-4F0D-B62D-1585EC9F5BEC}" type="presParOf" srcId="{11322323-069C-4F0E-9F44-ADE8D104B43C}" destId="{1AAC5DBC-8B71-4040-96E0-78A9ACBA7C8D}" srcOrd="2" destOrd="0" presId="urn:microsoft.com/office/officeart/2008/layout/HalfCircleOrganizationChart"/>
    <dgm:cxn modelId="{D3BB8833-37B3-4051-9235-590CD0591BE8}" type="presParOf" srcId="{11322323-069C-4F0E-9F44-ADE8D104B43C}" destId="{60F661F2-97F1-41B1-9D20-9488BF03E6FB}" srcOrd="3" destOrd="0" presId="urn:microsoft.com/office/officeart/2008/layout/HalfCircleOrganizationChart"/>
    <dgm:cxn modelId="{61C482CF-C496-49EB-8DB2-838EF15AB60F}" type="presParOf" srcId="{6D3D49DB-5A1F-440F-B2BE-9559B27BC563}" destId="{EFA85167-78C1-4D77-8046-38981AC8404A}" srcOrd="1" destOrd="0" presId="urn:microsoft.com/office/officeart/2008/layout/HalfCircleOrganizationChart"/>
    <dgm:cxn modelId="{4F35BA97-0C2D-47C4-AD04-22DFEFCF68C5}" type="presParOf" srcId="{EFA85167-78C1-4D77-8046-38981AC8404A}" destId="{60EB14E8-3CDF-4A4F-A048-16DC917DC274}" srcOrd="0" destOrd="0" presId="urn:microsoft.com/office/officeart/2008/layout/HalfCircleOrganizationChart"/>
    <dgm:cxn modelId="{503294F0-FAA3-478F-A5BC-F24087170F3B}" type="presParOf" srcId="{EFA85167-78C1-4D77-8046-38981AC8404A}" destId="{7C3D7B13-C205-495A-9799-9E44D1F22FC5}" srcOrd="1" destOrd="0" presId="urn:microsoft.com/office/officeart/2008/layout/HalfCircleOrganizationChart"/>
    <dgm:cxn modelId="{B44F644D-3247-49C9-AD38-22334B285DED}" type="presParOf" srcId="{7C3D7B13-C205-495A-9799-9E44D1F22FC5}" destId="{B30CAE09-0D7D-4447-8272-61506800B8C4}" srcOrd="0" destOrd="0" presId="urn:microsoft.com/office/officeart/2008/layout/HalfCircleOrganizationChart"/>
    <dgm:cxn modelId="{532FF030-2E9C-42DA-96A4-75A2C32DB610}" type="presParOf" srcId="{B30CAE09-0D7D-4447-8272-61506800B8C4}" destId="{4BA6F37A-5396-493F-9AAB-CB72958467F2}" srcOrd="0" destOrd="0" presId="urn:microsoft.com/office/officeart/2008/layout/HalfCircleOrganizationChart"/>
    <dgm:cxn modelId="{FEEB1329-CD43-43CC-9240-7540B2FD6B32}" type="presParOf" srcId="{B30CAE09-0D7D-4447-8272-61506800B8C4}" destId="{12DE061D-FFF8-46CB-AD9E-014BEEC31900}" srcOrd="1" destOrd="0" presId="urn:microsoft.com/office/officeart/2008/layout/HalfCircleOrganizationChart"/>
    <dgm:cxn modelId="{9FF489DC-317F-4A27-B126-3B6878D5892D}" type="presParOf" srcId="{B30CAE09-0D7D-4447-8272-61506800B8C4}" destId="{5A51C640-1075-4142-9B54-B5AC91A9B0ED}" srcOrd="2" destOrd="0" presId="urn:microsoft.com/office/officeart/2008/layout/HalfCircleOrganizationChart"/>
    <dgm:cxn modelId="{CE909C9E-7EDA-4352-B56A-CD972629E2CA}" type="presParOf" srcId="{B30CAE09-0D7D-4447-8272-61506800B8C4}" destId="{B25EE072-BB17-4092-920D-514D62330D43}" srcOrd="3" destOrd="0" presId="urn:microsoft.com/office/officeart/2008/layout/HalfCircleOrganizationChart"/>
    <dgm:cxn modelId="{9BD88AF8-D698-4509-B305-A6EA011B0D03}" type="presParOf" srcId="{7C3D7B13-C205-495A-9799-9E44D1F22FC5}" destId="{B7FEAC2E-7044-48DA-B7CB-63F6CFB43A8D}" srcOrd="1" destOrd="0" presId="urn:microsoft.com/office/officeart/2008/layout/HalfCircleOrganizationChart"/>
    <dgm:cxn modelId="{D218624B-2CBA-4554-8FAF-07A564819ED8}" type="presParOf" srcId="{7C3D7B13-C205-495A-9799-9E44D1F22FC5}" destId="{96DDF76C-CCA1-4BD4-906F-C20313695F38}" srcOrd="2" destOrd="0" presId="urn:microsoft.com/office/officeart/2008/layout/HalfCircleOrganizationChart"/>
    <dgm:cxn modelId="{CD5898B0-1D3A-4F7F-BC90-62AD5FFDB6F3}" type="presParOf" srcId="{EFA85167-78C1-4D77-8046-38981AC8404A}" destId="{4FAA9DA5-1AD9-40B8-AD1A-5167E0A28A2A}" srcOrd="2" destOrd="0" presId="urn:microsoft.com/office/officeart/2008/layout/HalfCircleOrganizationChart"/>
    <dgm:cxn modelId="{8FA0A3B2-8641-486A-8E09-27C6C9AADCD1}" type="presParOf" srcId="{EFA85167-78C1-4D77-8046-38981AC8404A}" destId="{F73CF5CF-304F-43F3-AEC0-F5A7668B7CA8}" srcOrd="3" destOrd="0" presId="urn:microsoft.com/office/officeart/2008/layout/HalfCircleOrganizationChart"/>
    <dgm:cxn modelId="{C386BEF4-BBF5-47E4-86AD-8125893F2218}" type="presParOf" srcId="{F73CF5CF-304F-43F3-AEC0-F5A7668B7CA8}" destId="{3ECCA5A6-E130-41D5-A412-B43C58E83CED}" srcOrd="0" destOrd="0" presId="urn:microsoft.com/office/officeart/2008/layout/HalfCircleOrganizationChart"/>
    <dgm:cxn modelId="{AA37DF64-A29F-4784-BB16-9E0707B69BE9}" type="presParOf" srcId="{3ECCA5A6-E130-41D5-A412-B43C58E83CED}" destId="{1B92CFB1-86B3-4DD9-A2E6-7CA8DEC7A885}" srcOrd="0" destOrd="0" presId="urn:microsoft.com/office/officeart/2008/layout/HalfCircleOrganizationChart"/>
    <dgm:cxn modelId="{1D0652A4-B4B2-46BF-AB5C-69BB77D20A4B}" type="presParOf" srcId="{3ECCA5A6-E130-41D5-A412-B43C58E83CED}" destId="{3105D3D9-1174-4AD4-8CA1-401D615D22F0}" srcOrd="1" destOrd="0" presId="urn:microsoft.com/office/officeart/2008/layout/HalfCircleOrganizationChart"/>
    <dgm:cxn modelId="{1B2D2D66-C226-46F0-93DD-9375606E32E6}" type="presParOf" srcId="{3ECCA5A6-E130-41D5-A412-B43C58E83CED}" destId="{7E61D25B-A2BB-45C0-9A06-472A4102657E}" srcOrd="2" destOrd="0" presId="urn:microsoft.com/office/officeart/2008/layout/HalfCircleOrganizationChart"/>
    <dgm:cxn modelId="{AC662CA7-4C29-498C-A98F-A318E2729FA8}" type="presParOf" srcId="{3ECCA5A6-E130-41D5-A412-B43C58E83CED}" destId="{CD356A23-E23B-469F-BADB-B61031F76406}" srcOrd="3" destOrd="0" presId="urn:microsoft.com/office/officeart/2008/layout/HalfCircleOrganizationChart"/>
    <dgm:cxn modelId="{8CF5CA8D-41F4-44E2-9972-13117568A462}" type="presParOf" srcId="{F73CF5CF-304F-43F3-AEC0-F5A7668B7CA8}" destId="{229CB9D5-33B0-4AB1-9F99-E565BB8CC638}" srcOrd="1" destOrd="0" presId="urn:microsoft.com/office/officeart/2008/layout/HalfCircleOrganizationChart"/>
    <dgm:cxn modelId="{7071998D-1D8E-486E-82F8-8FB84AE6C3AB}" type="presParOf" srcId="{F73CF5CF-304F-43F3-AEC0-F5A7668B7CA8}" destId="{B26B71FE-E7F9-4DEF-9D67-B9632C855946}" srcOrd="2" destOrd="0" presId="urn:microsoft.com/office/officeart/2008/layout/HalfCircleOrganizationChart"/>
    <dgm:cxn modelId="{62D15AF9-272C-4D6C-B05A-345610CD90AE}" type="presParOf" srcId="{EFA85167-78C1-4D77-8046-38981AC8404A}" destId="{FA9212DE-F2C7-4ABB-8F90-B8A8EB231DD4}" srcOrd="4" destOrd="0" presId="urn:microsoft.com/office/officeart/2008/layout/HalfCircleOrganizationChart"/>
    <dgm:cxn modelId="{079DC03B-F9C7-4854-AFFB-CF75E5D93428}" type="presParOf" srcId="{EFA85167-78C1-4D77-8046-38981AC8404A}" destId="{0E495F60-D1F8-4FDB-95F7-9248D437DA1D}" srcOrd="5" destOrd="0" presId="urn:microsoft.com/office/officeart/2008/layout/HalfCircleOrganizationChart"/>
    <dgm:cxn modelId="{A2B1D2EC-E84F-4B37-80E1-F7BAC6EB727E}" type="presParOf" srcId="{0E495F60-D1F8-4FDB-95F7-9248D437DA1D}" destId="{06B6ADF4-A187-4FCB-B3FA-5567861FD5A9}" srcOrd="0" destOrd="0" presId="urn:microsoft.com/office/officeart/2008/layout/HalfCircleOrganizationChart"/>
    <dgm:cxn modelId="{B47BD921-3AA9-443A-AABD-AE94F1BD21F0}" type="presParOf" srcId="{06B6ADF4-A187-4FCB-B3FA-5567861FD5A9}" destId="{9C4973EA-98FD-43FD-90E7-174305F7D8B9}" srcOrd="0" destOrd="0" presId="urn:microsoft.com/office/officeart/2008/layout/HalfCircleOrganizationChart"/>
    <dgm:cxn modelId="{7DA2D55E-F969-4544-BF35-279382C6B428}" type="presParOf" srcId="{06B6ADF4-A187-4FCB-B3FA-5567861FD5A9}" destId="{5B7F3069-CDCA-4826-8C36-8D53BAFC0572}" srcOrd="1" destOrd="0" presId="urn:microsoft.com/office/officeart/2008/layout/HalfCircleOrganizationChart"/>
    <dgm:cxn modelId="{C8BE7F58-09EC-400B-B9A0-B81811DF5ADF}" type="presParOf" srcId="{06B6ADF4-A187-4FCB-B3FA-5567861FD5A9}" destId="{CB24C128-1FD4-47A2-B9DB-51D869337392}" srcOrd="2" destOrd="0" presId="urn:microsoft.com/office/officeart/2008/layout/HalfCircleOrganizationChart"/>
    <dgm:cxn modelId="{E43A041D-CFA1-44E5-ACC2-B428FFAA92C6}" type="presParOf" srcId="{06B6ADF4-A187-4FCB-B3FA-5567861FD5A9}" destId="{0875255A-AD75-4D31-B179-10E3899611B3}" srcOrd="3" destOrd="0" presId="urn:microsoft.com/office/officeart/2008/layout/HalfCircleOrganizationChart"/>
    <dgm:cxn modelId="{D660FDCC-97A7-4213-A44D-B1977A5BB11B}" type="presParOf" srcId="{0E495F60-D1F8-4FDB-95F7-9248D437DA1D}" destId="{00C31ACE-DC89-4548-B427-04912ACA0CE6}" srcOrd="1" destOrd="0" presId="urn:microsoft.com/office/officeart/2008/layout/HalfCircleOrganizationChart"/>
    <dgm:cxn modelId="{D0F8148A-0F94-4241-B357-13406FB0538D}" type="presParOf" srcId="{0E495F60-D1F8-4FDB-95F7-9248D437DA1D}" destId="{E33002BA-4FB6-4C75-AD74-62E836E58AD3}" srcOrd="2" destOrd="0" presId="urn:microsoft.com/office/officeart/2008/layout/HalfCircleOrganizationChart"/>
    <dgm:cxn modelId="{A5988613-5DF4-4952-907A-BF835FACF0EB}" type="presParOf" srcId="{6D3D49DB-5A1F-440F-B2BE-9559B27BC563}" destId="{E1A3B713-1B99-48C8-A593-FA292FD5D7EC}" srcOrd="2" destOrd="0" presId="urn:microsoft.com/office/officeart/2008/layout/HalfCircleOrganizationChart"/>
    <dgm:cxn modelId="{E1D65297-914C-4CB7-9C21-CB64D7285E19}" type="presParOf" srcId="{E3EC0147-FE1D-4402-AC3D-D1FF197C9950}" destId="{96CAC0C9-567D-4B96-8047-6E7BD451E4D9}" srcOrd="4" destOrd="0" presId="urn:microsoft.com/office/officeart/2008/layout/HalfCircleOrganizationChart"/>
    <dgm:cxn modelId="{6E24A4B0-A99C-4139-BB09-0E3903C399CB}" type="presParOf" srcId="{E3EC0147-FE1D-4402-AC3D-D1FF197C9950}" destId="{FDD1FECA-C105-49AD-AE19-69057719DB62}" srcOrd="5" destOrd="0" presId="urn:microsoft.com/office/officeart/2008/layout/HalfCircleOrganizationChart"/>
    <dgm:cxn modelId="{871F9615-0959-424E-B6D0-586B4EB2B732}" type="presParOf" srcId="{FDD1FECA-C105-49AD-AE19-69057719DB62}" destId="{86BE9BAF-D654-402F-8CB3-3808FF2705B8}" srcOrd="0" destOrd="0" presId="urn:microsoft.com/office/officeart/2008/layout/HalfCircleOrganizationChart"/>
    <dgm:cxn modelId="{F98048FE-5590-41FF-B062-3D6EEE182C5B}" type="presParOf" srcId="{86BE9BAF-D654-402F-8CB3-3808FF2705B8}" destId="{48C58634-6A5E-46B9-8E99-E86D431113D1}" srcOrd="0" destOrd="0" presId="urn:microsoft.com/office/officeart/2008/layout/HalfCircleOrganizationChart"/>
    <dgm:cxn modelId="{8740A928-BE60-4116-A24F-C19D9C7959EE}" type="presParOf" srcId="{86BE9BAF-D654-402F-8CB3-3808FF2705B8}" destId="{56DDF0BA-C023-4B14-B747-DDB37C39A303}" srcOrd="1" destOrd="0" presId="urn:microsoft.com/office/officeart/2008/layout/HalfCircleOrganizationChart"/>
    <dgm:cxn modelId="{9840BA9A-6524-4501-A550-4D14D8FB3393}" type="presParOf" srcId="{86BE9BAF-D654-402F-8CB3-3808FF2705B8}" destId="{0CECD3EC-C619-4CA3-A4DD-F8EF48D9D972}" srcOrd="2" destOrd="0" presId="urn:microsoft.com/office/officeart/2008/layout/HalfCircleOrganizationChart"/>
    <dgm:cxn modelId="{B6E71812-9937-4F41-B56D-A823ABB26A67}" type="presParOf" srcId="{86BE9BAF-D654-402F-8CB3-3808FF2705B8}" destId="{467A5E85-D715-4383-8BCB-9738455072C5}" srcOrd="3" destOrd="0" presId="urn:microsoft.com/office/officeart/2008/layout/HalfCircleOrganizationChart"/>
    <dgm:cxn modelId="{D96A40D3-7F4B-40C2-8E55-A231DDB63C54}" type="presParOf" srcId="{FDD1FECA-C105-49AD-AE19-69057719DB62}" destId="{63C45E8B-B44E-41F5-A253-319BC78101DC}" srcOrd="1" destOrd="0" presId="urn:microsoft.com/office/officeart/2008/layout/HalfCircleOrganizationChart"/>
    <dgm:cxn modelId="{222469A4-1BCB-46B7-838D-9E24BDBC0397}" type="presParOf" srcId="{FDD1FECA-C105-49AD-AE19-69057719DB62}" destId="{AAE9D6DA-83CA-47C2-9742-DB255C509542}" srcOrd="2" destOrd="0" presId="urn:microsoft.com/office/officeart/2008/layout/HalfCircleOrganizationChart"/>
    <dgm:cxn modelId="{58962978-6FDA-42C4-911E-A5E61C82553A}" type="presParOf" srcId="{5FD2F09C-63E4-437C-81EC-1D0A3B8484B2}" destId="{CD829498-7E8D-4865-9BAF-78B8E10AF48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505028-1230-4216-927A-5AA563743EF0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A447766-6F33-4A59-A938-7ACEFA55F5C9}">
      <dgm:prSet phldrT="[Texto]" custT="1"/>
      <dgm:spPr/>
      <dgm:t>
        <a:bodyPr/>
        <a:lstStyle/>
        <a:p>
          <a:r>
            <a:rPr lang="es-ES" sz="2000" b="1" dirty="0" smtClean="0"/>
            <a:t>PRUEBAS</a:t>
          </a:r>
          <a:endParaRPr lang="es-ES" sz="2000" b="1" dirty="0"/>
        </a:p>
      </dgm:t>
    </dgm:pt>
    <dgm:pt modelId="{6E70436E-2051-4792-8CEC-3ECB53839544}" type="parTrans" cxnId="{57CC160E-61D8-4279-A057-2B88BC3335DF}">
      <dgm:prSet/>
      <dgm:spPr/>
      <dgm:t>
        <a:bodyPr/>
        <a:lstStyle/>
        <a:p>
          <a:endParaRPr lang="es-ES"/>
        </a:p>
      </dgm:t>
    </dgm:pt>
    <dgm:pt modelId="{19F88BBB-0900-4F8A-A49E-0BB6FA3282F7}" type="sibTrans" cxnId="{57CC160E-61D8-4279-A057-2B88BC3335DF}">
      <dgm:prSet/>
      <dgm:spPr/>
      <dgm:t>
        <a:bodyPr/>
        <a:lstStyle/>
        <a:p>
          <a:endParaRPr lang="es-ES"/>
        </a:p>
      </dgm:t>
    </dgm:pt>
    <dgm:pt modelId="{B19D52D3-5F50-4311-B5E2-B7D72765E74A}">
      <dgm:prSet phldrT="[Texto]" custT="1"/>
      <dgm:spPr/>
      <dgm:t>
        <a:bodyPr/>
        <a:lstStyle/>
        <a:p>
          <a:r>
            <a:rPr lang="es-ES" sz="2000" dirty="0" smtClean="0"/>
            <a:t>Escala de estimación de respuestas orales</a:t>
          </a:r>
          <a:endParaRPr lang="es-ES" sz="2000" dirty="0"/>
        </a:p>
      </dgm:t>
    </dgm:pt>
    <dgm:pt modelId="{042C8827-71BD-4380-8D94-675B2420D72E}" type="parTrans" cxnId="{48EB2D54-6602-411C-87EC-48F121AB5BD1}">
      <dgm:prSet/>
      <dgm:spPr/>
      <dgm:t>
        <a:bodyPr/>
        <a:lstStyle/>
        <a:p>
          <a:endParaRPr lang="es-ES"/>
        </a:p>
      </dgm:t>
    </dgm:pt>
    <dgm:pt modelId="{9074BE3A-7E43-40AE-9B0B-A7FF56C3AEF6}" type="sibTrans" cxnId="{48EB2D54-6602-411C-87EC-48F121AB5BD1}">
      <dgm:prSet/>
      <dgm:spPr/>
      <dgm:t>
        <a:bodyPr/>
        <a:lstStyle/>
        <a:p>
          <a:endParaRPr lang="es-ES"/>
        </a:p>
      </dgm:t>
    </dgm:pt>
    <dgm:pt modelId="{055F7951-047B-43E5-A4CB-269E19E49B99}">
      <dgm:prSet phldrT="[Texto]" custT="1"/>
      <dgm:spPr/>
      <dgm:t>
        <a:bodyPr/>
        <a:lstStyle/>
        <a:p>
          <a:r>
            <a:rPr lang="es-ES" sz="1800" dirty="0" smtClean="0"/>
            <a:t>Ensayo</a:t>
          </a:r>
          <a:endParaRPr lang="es-ES" sz="1800" dirty="0"/>
        </a:p>
      </dgm:t>
    </dgm:pt>
    <dgm:pt modelId="{146E4918-6E8B-41A4-8DC4-79B353BA68E1}" type="parTrans" cxnId="{AE7BB3C8-657A-4CA5-9780-228218218D85}">
      <dgm:prSet/>
      <dgm:spPr/>
      <dgm:t>
        <a:bodyPr/>
        <a:lstStyle/>
        <a:p>
          <a:endParaRPr lang="es-ES"/>
        </a:p>
      </dgm:t>
    </dgm:pt>
    <dgm:pt modelId="{CBCB2B04-FFFB-4558-B470-82DEA8C61604}" type="sibTrans" cxnId="{AE7BB3C8-657A-4CA5-9780-228218218D85}">
      <dgm:prSet/>
      <dgm:spPr/>
      <dgm:t>
        <a:bodyPr/>
        <a:lstStyle/>
        <a:p>
          <a:endParaRPr lang="es-ES"/>
        </a:p>
      </dgm:t>
    </dgm:pt>
    <dgm:pt modelId="{4E99313B-FDCA-4F9E-8827-7605A32C723D}">
      <dgm:prSet phldrT="[Texto]" custT="1"/>
      <dgm:spPr/>
      <dgm:t>
        <a:bodyPr/>
        <a:lstStyle/>
        <a:p>
          <a:r>
            <a:rPr lang="es-ES" sz="1800" dirty="0" smtClean="0"/>
            <a:t>Pruebas objetivas</a:t>
          </a:r>
          <a:endParaRPr lang="es-ES" sz="1800" dirty="0"/>
        </a:p>
      </dgm:t>
    </dgm:pt>
    <dgm:pt modelId="{DD5357FF-CA61-4975-8410-FA06A030811E}" type="parTrans" cxnId="{D8A23F83-12F9-43E0-8E0C-5F879CAA0C7F}">
      <dgm:prSet/>
      <dgm:spPr/>
      <dgm:t>
        <a:bodyPr/>
        <a:lstStyle/>
        <a:p>
          <a:endParaRPr lang="es-ES"/>
        </a:p>
      </dgm:t>
    </dgm:pt>
    <dgm:pt modelId="{896120BA-75C0-4288-A0BD-20925425B7B2}" type="sibTrans" cxnId="{D8A23F83-12F9-43E0-8E0C-5F879CAA0C7F}">
      <dgm:prSet/>
      <dgm:spPr/>
      <dgm:t>
        <a:bodyPr/>
        <a:lstStyle/>
        <a:p>
          <a:endParaRPr lang="es-ES"/>
        </a:p>
      </dgm:t>
    </dgm:pt>
    <dgm:pt modelId="{D9BA1EDE-D176-4619-8515-3CF1BEC8C935}">
      <dgm:prSet phldrT="[Texto]" custT="1"/>
      <dgm:spPr/>
      <dgm:t>
        <a:bodyPr/>
        <a:lstStyle/>
        <a:p>
          <a:r>
            <a:rPr lang="es-ES" sz="2000" dirty="0" smtClean="0"/>
            <a:t>Valoración de realizaciones prácticas</a:t>
          </a:r>
          <a:endParaRPr lang="es-ES" sz="2000" dirty="0"/>
        </a:p>
      </dgm:t>
    </dgm:pt>
    <dgm:pt modelId="{9B05BA88-6B17-44D9-BBD1-58087D8C056A}" type="parTrans" cxnId="{EB5F62A7-36FA-4898-9406-48A9F66F0A58}">
      <dgm:prSet/>
      <dgm:spPr/>
      <dgm:t>
        <a:bodyPr/>
        <a:lstStyle/>
        <a:p>
          <a:endParaRPr lang="es-ES"/>
        </a:p>
      </dgm:t>
    </dgm:pt>
    <dgm:pt modelId="{74C48C16-8F16-4838-9313-69757DACBE3B}" type="sibTrans" cxnId="{EB5F62A7-36FA-4898-9406-48A9F66F0A58}">
      <dgm:prSet/>
      <dgm:spPr/>
      <dgm:t>
        <a:bodyPr/>
        <a:lstStyle/>
        <a:p>
          <a:endParaRPr lang="es-ES"/>
        </a:p>
      </dgm:t>
    </dgm:pt>
    <dgm:pt modelId="{00D8C124-09D0-4E3E-8C2D-863F664191FD}">
      <dgm:prSet phldrT="[Texto]" custT="1"/>
      <dgm:spPr/>
      <dgm:t>
        <a:bodyPr/>
        <a:lstStyle/>
        <a:p>
          <a:r>
            <a:rPr lang="es-ES" sz="2000" dirty="0" smtClean="0"/>
            <a:t>Cuestionarios de respuesta escrita</a:t>
          </a:r>
          <a:endParaRPr lang="es-ES" sz="2000" dirty="0"/>
        </a:p>
      </dgm:t>
    </dgm:pt>
    <dgm:pt modelId="{2EF12587-849F-4135-B4ED-6B5E24FDCF91}" type="parTrans" cxnId="{04A528B2-DE25-4733-A19F-D812A50AC48B}">
      <dgm:prSet/>
      <dgm:spPr/>
      <dgm:t>
        <a:bodyPr/>
        <a:lstStyle/>
        <a:p>
          <a:endParaRPr lang="es-ES"/>
        </a:p>
      </dgm:t>
    </dgm:pt>
    <dgm:pt modelId="{251EF157-F456-4B43-8ACE-3365C86017E5}" type="sibTrans" cxnId="{04A528B2-DE25-4733-A19F-D812A50AC48B}">
      <dgm:prSet/>
      <dgm:spPr/>
      <dgm:t>
        <a:bodyPr/>
        <a:lstStyle/>
        <a:p>
          <a:endParaRPr lang="es-ES"/>
        </a:p>
      </dgm:t>
    </dgm:pt>
    <dgm:pt modelId="{DBAB195B-1B1F-4B22-8974-AD39D8CD4ABD}" type="pres">
      <dgm:prSet presAssocID="{62505028-1230-4216-927A-5AA563743EF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FD2F09C-63E4-437C-81EC-1D0A3B8484B2}" type="pres">
      <dgm:prSet presAssocID="{5A447766-6F33-4A59-A938-7ACEFA55F5C9}" presName="hierRoot1" presStyleCnt="0">
        <dgm:presLayoutVars>
          <dgm:hierBranch val="init"/>
        </dgm:presLayoutVars>
      </dgm:prSet>
      <dgm:spPr/>
    </dgm:pt>
    <dgm:pt modelId="{5F2937E6-0E7A-44A4-9A10-58CCDAFBEAD6}" type="pres">
      <dgm:prSet presAssocID="{5A447766-6F33-4A59-A938-7ACEFA55F5C9}" presName="rootComposite1" presStyleCnt="0"/>
      <dgm:spPr/>
    </dgm:pt>
    <dgm:pt modelId="{D7F73F53-1272-4F26-B5EB-79A7CD9303B6}" type="pres">
      <dgm:prSet presAssocID="{5A447766-6F33-4A59-A938-7ACEFA55F5C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9F11F0-A5D5-4056-B75C-066869C1C236}" type="pres">
      <dgm:prSet presAssocID="{5A447766-6F33-4A59-A938-7ACEFA55F5C9}" presName="topArc1" presStyleLbl="parChTrans1D1" presStyleIdx="0" presStyleCnt="12"/>
      <dgm:spPr/>
    </dgm:pt>
    <dgm:pt modelId="{98095B8E-6875-4F8F-9970-43762732B802}" type="pres">
      <dgm:prSet presAssocID="{5A447766-6F33-4A59-A938-7ACEFA55F5C9}" presName="bottomArc1" presStyleLbl="parChTrans1D1" presStyleIdx="1" presStyleCnt="12"/>
      <dgm:spPr/>
    </dgm:pt>
    <dgm:pt modelId="{2DE8194D-EFF6-4D04-A930-B243852DCFB4}" type="pres">
      <dgm:prSet presAssocID="{5A447766-6F33-4A59-A938-7ACEFA55F5C9}" presName="topConnNode1" presStyleLbl="node1" presStyleIdx="0" presStyleCnt="0"/>
      <dgm:spPr/>
      <dgm:t>
        <a:bodyPr/>
        <a:lstStyle/>
        <a:p>
          <a:endParaRPr lang="es-ES"/>
        </a:p>
      </dgm:t>
    </dgm:pt>
    <dgm:pt modelId="{E3EC0147-FE1D-4402-AC3D-D1FF197C9950}" type="pres">
      <dgm:prSet presAssocID="{5A447766-6F33-4A59-A938-7ACEFA55F5C9}" presName="hierChild2" presStyleCnt="0"/>
      <dgm:spPr/>
    </dgm:pt>
    <dgm:pt modelId="{469C2876-67A3-4C20-BE05-D27E5CCBA106}" type="pres">
      <dgm:prSet presAssocID="{042C8827-71BD-4380-8D94-675B2420D72E}" presName="Name28" presStyleLbl="parChTrans1D2" presStyleIdx="0" presStyleCnt="3"/>
      <dgm:spPr/>
      <dgm:t>
        <a:bodyPr/>
        <a:lstStyle/>
        <a:p>
          <a:endParaRPr lang="es-ES"/>
        </a:p>
      </dgm:t>
    </dgm:pt>
    <dgm:pt modelId="{BFEB9209-8FCC-4709-85C5-0C6CBBCD0C09}" type="pres">
      <dgm:prSet presAssocID="{B19D52D3-5F50-4311-B5E2-B7D72765E74A}" presName="hierRoot2" presStyleCnt="0">
        <dgm:presLayoutVars>
          <dgm:hierBranch val="init"/>
        </dgm:presLayoutVars>
      </dgm:prSet>
      <dgm:spPr/>
    </dgm:pt>
    <dgm:pt modelId="{47B453B3-680F-429C-B176-764E4162C35B}" type="pres">
      <dgm:prSet presAssocID="{B19D52D3-5F50-4311-B5E2-B7D72765E74A}" presName="rootComposite2" presStyleCnt="0"/>
      <dgm:spPr/>
    </dgm:pt>
    <dgm:pt modelId="{7757EB3C-0E65-4E5D-B45C-D1A317AD1F07}" type="pres">
      <dgm:prSet presAssocID="{B19D52D3-5F50-4311-B5E2-B7D72765E74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BFF422-0372-4B7F-9EA9-5CEB92E6D4EE}" type="pres">
      <dgm:prSet presAssocID="{B19D52D3-5F50-4311-B5E2-B7D72765E74A}" presName="topArc2" presStyleLbl="parChTrans1D1" presStyleIdx="2" presStyleCnt="12"/>
      <dgm:spPr/>
    </dgm:pt>
    <dgm:pt modelId="{42F36D34-AD04-4396-A590-EE54A7DEB6FE}" type="pres">
      <dgm:prSet presAssocID="{B19D52D3-5F50-4311-B5E2-B7D72765E74A}" presName="bottomArc2" presStyleLbl="parChTrans1D1" presStyleIdx="3" presStyleCnt="12"/>
      <dgm:spPr/>
    </dgm:pt>
    <dgm:pt modelId="{BECFCE47-F6F5-47E2-8709-90A7EB5AF2B8}" type="pres">
      <dgm:prSet presAssocID="{B19D52D3-5F50-4311-B5E2-B7D72765E74A}" presName="topConnNode2" presStyleLbl="node2" presStyleIdx="0" presStyleCnt="0"/>
      <dgm:spPr/>
      <dgm:t>
        <a:bodyPr/>
        <a:lstStyle/>
        <a:p>
          <a:endParaRPr lang="es-ES"/>
        </a:p>
      </dgm:t>
    </dgm:pt>
    <dgm:pt modelId="{221AE861-0A51-4ADA-A179-97438C54019D}" type="pres">
      <dgm:prSet presAssocID="{B19D52D3-5F50-4311-B5E2-B7D72765E74A}" presName="hierChild4" presStyleCnt="0"/>
      <dgm:spPr/>
    </dgm:pt>
    <dgm:pt modelId="{D329074F-2D38-4DDF-AB1B-75D78E9DF842}" type="pres">
      <dgm:prSet presAssocID="{B19D52D3-5F50-4311-B5E2-B7D72765E74A}" presName="hierChild5" presStyleCnt="0"/>
      <dgm:spPr/>
    </dgm:pt>
    <dgm:pt modelId="{FBA0E64B-7DD3-4C41-8BEE-B6928BFAC46B}" type="pres">
      <dgm:prSet presAssocID="{2EF12587-849F-4135-B4ED-6B5E24FDCF91}" presName="Name28" presStyleLbl="parChTrans1D2" presStyleIdx="1" presStyleCnt="3"/>
      <dgm:spPr/>
      <dgm:t>
        <a:bodyPr/>
        <a:lstStyle/>
        <a:p>
          <a:endParaRPr lang="es-ES"/>
        </a:p>
      </dgm:t>
    </dgm:pt>
    <dgm:pt modelId="{6D3D49DB-5A1F-440F-B2BE-9559B27BC563}" type="pres">
      <dgm:prSet presAssocID="{00D8C124-09D0-4E3E-8C2D-863F664191FD}" presName="hierRoot2" presStyleCnt="0">
        <dgm:presLayoutVars>
          <dgm:hierBranch val="init"/>
        </dgm:presLayoutVars>
      </dgm:prSet>
      <dgm:spPr/>
    </dgm:pt>
    <dgm:pt modelId="{11322323-069C-4F0E-9F44-ADE8D104B43C}" type="pres">
      <dgm:prSet presAssocID="{00D8C124-09D0-4E3E-8C2D-863F664191FD}" presName="rootComposite2" presStyleCnt="0"/>
      <dgm:spPr/>
    </dgm:pt>
    <dgm:pt modelId="{CFF681EC-FE6B-4FDC-8145-AEB42683A84A}" type="pres">
      <dgm:prSet presAssocID="{00D8C124-09D0-4E3E-8C2D-863F664191F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9B05B6-D92C-448D-9D52-BA17AD4E4B50}" type="pres">
      <dgm:prSet presAssocID="{00D8C124-09D0-4E3E-8C2D-863F664191FD}" presName="topArc2" presStyleLbl="parChTrans1D1" presStyleIdx="4" presStyleCnt="12"/>
      <dgm:spPr/>
    </dgm:pt>
    <dgm:pt modelId="{1AAC5DBC-8B71-4040-96E0-78A9ACBA7C8D}" type="pres">
      <dgm:prSet presAssocID="{00D8C124-09D0-4E3E-8C2D-863F664191FD}" presName="bottomArc2" presStyleLbl="parChTrans1D1" presStyleIdx="5" presStyleCnt="12"/>
      <dgm:spPr/>
    </dgm:pt>
    <dgm:pt modelId="{60F661F2-97F1-41B1-9D20-9488BF03E6FB}" type="pres">
      <dgm:prSet presAssocID="{00D8C124-09D0-4E3E-8C2D-863F664191FD}" presName="topConnNode2" presStyleLbl="node2" presStyleIdx="0" presStyleCnt="0"/>
      <dgm:spPr/>
      <dgm:t>
        <a:bodyPr/>
        <a:lstStyle/>
        <a:p>
          <a:endParaRPr lang="es-ES"/>
        </a:p>
      </dgm:t>
    </dgm:pt>
    <dgm:pt modelId="{EFA85167-78C1-4D77-8046-38981AC8404A}" type="pres">
      <dgm:prSet presAssocID="{00D8C124-09D0-4E3E-8C2D-863F664191FD}" presName="hierChild4" presStyleCnt="0"/>
      <dgm:spPr/>
    </dgm:pt>
    <dgm:pt modelId="{60EB14E8-3CDF-4A4F-A048-16DC917DC274}" type="pres">
      <dgm:prSet presAssocID="{146E4918-6E8B-41A4-8DC4-79B353BA68E1}" presName="Name28" presStyleLbl="parChTrans1D3" presStyleIdx="0" presStyleCnt="2"/>
      <dgm:spPr/>
      <dgm:t>
        <a:bodyPr/>
        <a:lstStyle/>
        <a:p>
          <a:endParaRPr lang="es-ES"/>
        </a:p>
      </dgm:t>
    </dgm:pt>
    <dgm:pt modelId="{7C3D7B13-C205-495A-9799-9E44D1F22FC5}" type="pres">
      <dgm:prSet presAssocID="{055F7951-047B-43E5-A4CB-269E19E49B99}" presName="hierRoot2" presStyleCnt="0">
        <dgm:presLayoutVars>
          <dgm:hierBranch val="init"/>
        </dgm:presLayoutVars>
      </dgm:prSet>
      <dgm:spPr/>
    </dgm:pt>
    <dgm:pt modelId="{B30CAE09-0D7D-4447-8272-61506800B8C4}" type="pres">
      <dgm:prSet presAssocID="{055F7951-047B-43E5-A4CB-269E19E49B99}" presName="rootComposite2" presStyleCnt="0"/>
      <dgm:spPr/>
    </dgm:pt>
    <dgm:pt modelId="{4BA6F37A-5396-493F-9AAB-CB72958467F2}" type="pres">
      <dgm:prSet presAssocID="{055F7951-047B-43E5-A4CB-269E19E49B9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DE061D-FFF8-46CB-AD9E-014BEEC31900}" type="pres">
      <dgm:prSet presAssocID="{055F7951-047B-43E5-A4CB-269E19E49B99}" presName="topArc2" presStyleLbl="parChTrans1D1" presStyleIdx="6" presStyleCnt="12"/>
      <dgm:spPr/>
    </dgm:pt>
    <dgm:pt modelId="{5A51C640-1075-4142-9B54-B5AC91A9B0ED}" type="pres">
      <dgm:prSet presAssocID="{055F7951-047B-43E5-A4CB-269E19E49B99}" presName="bottomArc2" presStyleLbl="parChTrans1D1" presStyleIdx="7" presStyleCnt="12"/>
      <dgm:spPr/>
    </dgm:pt>
    <dgm:pt modelId="{B25EE072-BB17-4092-920D-514D62330D43}" type="pres">
      <dgm:prSet presAssocID="{055F7951-047B-43E5-A4CB-269E19E49B99}" presName="topConnNode2" presStyleLbl="node3" presStyleIdx="0" presStyleCnt="0"/>
      <dgm:spPr/>
      <dgm:t>
        <a:bodyPr/>
        <a:lstStyle/>
        <a:p>
          <a:endParaRPr lang="es-ES"/>
        </a:p>
      </dgm:t>
    </dgm:pt>
    <dgm:pt modelId="{B7FEAC2E-7044-48DA-B7CB-63F6CFB43A8D}" type="pres">
      <dgm:prSet presAssocID="{055F7951-047B-43E5-A4CB-269E19E49B99}" presName="hierChild4" presStyleCnt="0"/>
      <dgm:spPr/>
    </dgm:pt>
    <dgm:pt modelId="{96DDF76C-CCA1-4BD4-906F-C20313695F38}" type="pres">
      <dgm:prSet presAssocID="{055F7951-047B-43E5-A4CB-269E19E49B99}" presName="hierChild5" presStyleCnt="0"/>
      <dgm:spPr/>
    </dgm:pt>
    <dgm:pt modelId="{4FAA9DA5-1AD9-40B8-AD1A-5167E0A28A2A}" type="pres">
      <dgm:prSet presAssocID="{DD5357FF-CA61-4975-8410-FA06A030811E}" presName="Name28" presStyleLbl="parChTrans1D3" presStyleIdx="1" presStyleCnt="2"/>
      <dgm:spPr/>
      <dgm:t>
        <a:bodyPr/>
        <a:lstStyle/>
        <a:p>
          <a:endParaRPr lang="es-ES"/>
        </a:p>
      </dgm:t>
    </dgm:pt>
    <dgm:pt modelId="{F73CF5CF-304F-43F3-AEC0-F5A7668B7CA8}" type="pres">
      <dgm:prSet presAssocID="{4E99313B-FDCA-4F9E-8827-7605A32C723D}" presName="hierRoot2" presStyleCnt="0">
        <dgm:presLayoutVars>
          <dgm:hierBranch val="init"/>
        </dgm:presLayoutVars>
      </dgm:prSet>
      <dgm:spPr/>
    </dgm:pt>
    <dgm:pt modelId="{3ECCA5A6-E130-41D5-A412-B43C58E83CED}" type="pres">
      <dgm:prSet presAssocID="{4E99313B-FDCA-4F9E-8827-7605A32C723D}" presName="rootComposite2" presStyleCnt="0"/>
      <dgm:spPr/>
    </dgm:pt>
    <dgm:pt modelId="{1B92CFB1-86B3-4DD9-A2E6-7CA8DEC7A885}" type="pres">
      <dgm:prSet presAssocID="{4E99313B-FDCA-4F9E-8827-7605A32C723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05D3D9-1174-4AD4-8CA1-401D615D22F0}" type="pres">
      <dgm:prSet presAssocID="{4E99313B-FDCA-4F9E-8827-7605A32C723D}" presName="topArc2" presStyleLbl="parChTrans1D1" presStyleIdx="8" presStyleCnt="12"/>
      <dgm:spPr/>
    </dgm:pt>
    <dgm:pt modelId="{7E61D25B-A2BB-45C0-9A06-472A4102657E}" type="pres">
      <dgm:prSet presAssocID="{4E99313B-FDCA-4F9E-8827-7605A32C723D}" presName="bottomArc2" presStyleLbl="parChTrans1D1" presStyleIdx="9" presStyleCnt="12"/>
      <dgm:spPr/>
    </dgm:pt>
    <dgm:pt modelId="{CD356A23-E23B-469F-BADB-B61031F76406}" type="pres">
      <dgm:prSet presAssocID="{4E99313B-FDCA-4F9E-8827-7605A32C723D}" presName="topConnNode2" presStyleLbl="node3" presStyleIdx="0" presStyleCnt="0"/>
      <dgm:spPr/>
      <dgm:t>
        <a:bodyPr/>
        <a:lstStyle/>
        <a:p>
          <a:endParaRPr lang="es-ES"/>
        </a:p>
      </dgm:t>
    </dgm:pt>
    <dgm:pt modelId="{229CB9D5-33B0-4AB1-9F99-E565BB8CC638}" type="pres">
      <dgm:prSet presAssocID="{4E99313B-FDCA-4F9E-8827-7605A32C723D}" presName="hierChild4" presStyleCnt="0"/>
      <dgm:spPr/>
    </dgm:pt>
    <dgm:pt modelId="{B26B71FE-E7F9-4DEF-9D67-B9632C855946}" type="pres">
      <dgm:prSet presAssocID="{4E99313B-FDCA-4F9E-8827-7605A32C723D}" presName="hierChild5" presStyleCnt="0"/>
      <dgm:spPr/>
    </dgm:pt>
    <dgm:pt modelId="{E1A3B713-1B99-48C8-A593-FA292FD5D7EC}" type="pres">
      <dgm:prSet presAssocID="{00D8C124-09D0-4E3E-8C2D-863F664191FD}" presName="hierChild5" presStyleCnt="0"/>
      <dgm:spPr/>
    </dgm:pt>
    <dgm:pt modelId="{96CAC0C9-567D-4B96-8047-6E7BD451E4D9}" type="pres">
      <dgm:prSet presAssocID="{9B05BA88-6B17-44D9-BBD1-58087D8C056A}" presName="Name28" presStyleLbl="parChTrans1D2" presStyleIdx="2" presStyleCnt="3"/>
      <dgm:spPr/>
      <dgm:t>
        <a:bodyPr/>
        <a:lstStyle/>
        <a:p>
          <a:endParaRPr lang="es-ES"/>
        </a:p>
      </dgm:t>
    </dgm:pt>
    <dgm:pt modelId="{FDD1FECA-C105-49AD-AE19-69057719DB62}" type="pres">
      <dgm:prSet presAssocID="{D9BA1EDE-D176-4619-8515-3CF1BEC8C935}" presName="hierRoot2" presStyleCnt="0">
        <dgm:presLayoutVars>
          <dgm:hierBranch val="init"/>
        </dgm:presLayoutVars>
      </dgm:prSet>
      <dgm:spPr/>
    </dgm:pt>
    <dgm:pt modelId="{86BE9BAF-D654-402F-8CB3-3808FF2705B8}" type="pres">
      <dgm:prSet presAssocID="{D9BA1EDE-D176-4619-8515-3CF1BEC8C935}" presName="rootComposite2" presStyleCnt="0"/>
      <dgm:spPr/>
    </dgm:pt>
    <dgm:pt modelId="{48C58634-6A5E-46B9-8E99-E86D431113D1}" type="pres">
      <dgm:prSet presAssocID="{D9BA1EDE-D176-4619-8515-3CF1BEC8C93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DDF0BA-C023-4B14-B747-DDB37C39A303}" type="pres">
      <dgm:prSet presAssocID="{D9BA1EDE-D176-4619-8515-3CF1BEC8C935}" presName="topArc2" presStyleLbl="parChTrans1D1" presStyleIdx="10" presStyleCnt="12"/>
      <dgm:spPr/>
    </dgm:pt>
    <dgm:pt modelId="{0CECD3EC-C619-4CA3-A4DD-F8EF48D9D972}" type="pres">
      <dgm:prSet presAssocID="{D9BA1EDE-D176-4619-8515-3CF1BEC8C935}" presName="bottomArc2" presStyleLbl="parChTrans1D1" presStyleIdx="11" presStyleCnt="12"/>
      <dgm:spPr/>
    </dgm:pt>
    <dgm:pt modelId="{467A5E85-D715-4383-8BCB-9738455072C5}" type="pres">
      <dgm:prSet presAssocID="{D9BA1EDE-D176-4619-8515-3CF1BEC8C935}" presName="topConnNode2" presStyleLbl="node2" presStyleIdx="0" presStyleCnt="0"/>
      <dgm:spPr/>
      <dgm:t>
        <a:bodyPr/>
        <a:lstStyle/>
        <a:p>
          <a:endParaRPr lang="es-ES"/>
        </a:p>
      </dgm:t>
    </dgm:pt>
    <dgm:pt modelId="{63C45E8B-B44E-41F5-A253-319BC78101DC}" type="pres">
      <dgm:prSet presAssocID="{D9BA1EDE-D176-4619-8515-3CF1BEC8C935}" presName="hierChild4" presStyleCnt="0"/>
      <dgm:spPr/>
    </dgm:pt>
    <dgm:pt modelId="{AAE9D6DA-83CA-47C2-9742-DB255C509542}" type="pres">
      <dgm:prSet presAssocID="{D9BA1EDE-D176-4619-8515-3CF1BEC8C935}" presName="hierChild5" presStyleCnt="0"/>
      <dgm:spPr/>
    </dgm:pt>
    <dgm:pt modelId="{CD829498-7E8D-4865-9BAF-78B8E10AF48B}" type="pres">
      <dgm:prSet presAssocID="{5A447766-6F33-4A59-A938-7ACEFA55F5C9}" presName="hierChild3" presStyleCnt="0"/>
      <dgm:spPr/>
    </dgm:pt>
  </dgm:ptLst>
  <dgm:cxnLst>
    <dgm:cxn modelId="{0AE00A79-7BA3-44F8-9F9D-6B2C4D6F3180}" type="presOf" srcId="{9B05BA88-6B17-44D9-BBD1-58087D8C056A}" destId="{96CAC0C9-567D-4B96-8047-6E7BD451E4D9}" srcOrd="0" destOrd="0" presId="urn:microsoft.com/office/officeart/2008/layout/HalfCircleOrganizationChart"/>
    <dgm:cxn modelId="{BFB218A7-2884-47B0-9B30-46EC611AA248}" type="presOf" srcId="{00D8C124-09D0-4E3E-8C2D-863F664191FD}" destId="{CFF681EC-FE6B-4FDC-8145-AEB42683A84A}" srcOrd="0" destOrd="0" presId="urn:microsoft.com/office/officeart/2008/layout/HalfCircleOrganizationChart"/>
    <dgm:cxn modelId="{52A75E87-D3E6-4E7C-8E48-FF37FA7572E1}" type="presOf" srcId="{00D8C124-09D0-4E3E-8C2D-863F664191FD}" destId="{60F661F2-97F1-41B1-9D20-9488BF03E6FB}" srcOrd="1" destOrd="0" presId="urn:microsoft.com/office/officeart/2008/layout/HalfCircleOrganizationChart"/>
    <dgm:cxn modelId="{0A0B4B11-6FD2-42F8-9ECC-C8015E9421FB}" type="presOf" srcId="{5A447766-6F33-4A59-A938-7ACEFA55F5C9}" destId="{D7F73F53-1272-4F26-B5EB-79A7CD9303B6}" srcOrd="0" destOrd="0" presId="urn:microsoft.com/office/officeart/2008/layout/HalfCircleOrganizationChart"/>
    <dgm:cxn modelId="{EC394DE5-3F9B-4E5F-86CD-1A01C2060F01}" type="presOf" srcId="{D9BA1EDE-D176-4619-8515-3CF1BEC8C935}" destId="{48C58634-6A5E-46B9-8E99-E86D431113D1}" srcOrd="0" destOrd="0" presId="urn:microsoft.com/office/officeart/2008/layout/HalfCircleOrganizationChart"/>
    <dgm:cxn modelId="{EEE00D8B-DDE8-4333-A0B6-DB07B12EA15B}" type="presOf" srcId="{DD5357FF-CA61-4975-8410-FA06A030811E}" destId="{4FAA9DA5-1AD9-40B8-AD1A-5167E0A28A2A}" srcOrd="0" destOrd="0" presId="urn:microsoft.com/office/officeart/2008/layout/HalfCircleOrganizationChart"/>
    <dgm:cxn modelId="{04A528B2-DE25-4733-A19F-D812A50AC48B}" srcId="{5A447766-6F33-4A59-A938-7ACEFA55F5C9}" destId="{00D8C124-09D0-4E3E-8C2D-863F664191FD}" srcOrd="1" destOrd="0" parTransId="{2EF12587-849F-4135-B4ED-6B5E24FDCF91}" sibTransId="{251EF157-F456-4B43-8ACE-3365C86017E5}"/>
    <dgm:cxn modelId="{556EDA85-1B73-4E6A-B9E5-D930CFB08457}" type="presOf" srcId="{2EF12587-849F-4135-B4ED-6B5E24FDCF91}" destId="{FBA0E64B-7DD3-4C41-8BEE-B6928BFAC46B}" srcOrd="0" destOrd="0" presId="urn:microsoft.com/office/officeart/2008/layout/HalfCircleOrganizationChart"/>
    <dgm:cxn modelId="{B1535B2C-E622-4E36-8B64-C466DCB3B818}" type="presOf" srcId="{B19D52D3-5F50-4311-B5E2-B7D72765E74A}" destId="{BECFCE47-F6F5-47E2-8709-90A7EB5AF2B8}" srcOrd="1" destOrd="0" presId="urn:microsoft.com/office/officeart/2008/layout/HalfCircleOrganizationChart"/>
    <dgm:cxn modelId="{48EB2D54-6602-411C-87EC-48F121AB5BD1}" srcId="{5A447766-6F33-4A59-A938-7ACEFA55F5C9}" destId="{B19D52D3-5F50-4311-B5E2-B7D72765E74A}" srcOrd="0" destOrd="0" parTransId="{042C8827-71BD-4380-8D94-675B2420D72E}" sibTransId="{9074BE3A-7E43-40AE-9B0B-A7FF56C3AEF6}"/>
    <dgm:cxn modelId="{A211648D-B7E4-4AA9-8979-6B05D2874803}" type="presOf" srcId="{146E4918-6E8B-41A4-8DC4-79B353BA68E1}" destId="{60EB14E8-3CDF-4A4F-A048-16DC917DC274}" srcOrd="0" destOrd="0" presId="urn:microsoft.com/office/officeart/2008/layout/HalfCircleOrganizationChart"/>
    <dgm:cxn modelId="{AE7BB3C8-657A-4CA5-9780-228218218D85}" srcId="{00D8C124-09D0-4E3E-8C2D-863F664191FD}" destId="{055F7951-047B-43E5-A4CB-269E19E49B99}" srcOrd="0" destOrd="0" parTransId="{146E4918-6E8B-41A4-8DC4-79B353BA68E1}" sibTransId="{CBCB2B04-FFFB-4558-B470-82DEA8C61604}"/>
    <dgm:cxn modelId="{23D713E7-ACEA-4278-8A33-5DD490469122}" type="presOf" srcId="{62505028-1230-4216-927A-5AA563743EF0}" destId="{DBAB195B-1B1F-4B22-8974-AD39D8CD4ABD}" srcOrd="0" destOrd="0" presId="urn:microsoft.com/office/officeart/2008/layout/HalfCircleOrganizationChart"/>
    <dgm:cxn modelId="{D8A23F83-12F9-43E0-8E0C-5F879CAA0C7F}" srcId="{00D8C124-09D0-4E3E-8C2D-863F664191FD}" destId="{4E99313B-FDCA-4F9E-8827-7605A32C723D}" srcOrd="1" destOrd="0" parTransId="{DD5357FF-CA61-4975-8410-FA06A030811E}" sibTransId="{896120BA-75C0-4288-A0BD-20925425B7B2}"/>
    <dgm:cxn modelId="{FDD81F28-914B-48E2-A2CF-0D9C780DA5CC}" type="presOf" srcId="{055F7951-047B-43E5-A4CB-269E19E49B99}" destId="{4BA6F37A-5396-493F-9AAB-CB72958467F2}" srcOrd="0" destOrd="0" presId="urn:microsoft.com/office/officeart/2008/layout/HalfCircleOrganizationChart"/>
    <dgm:cxn modelId="{7F7B5F1D-7AF1-41C8-954E-153EFA1F80C2}" type="presOf" srcId="{4E99313B-FDCA-4F9E-8827-7605A32C723D}" destId="{1B92CFB1-86B3-4DD9-A2E6-7CA8DEC7A885}" srcOrd="0" destOrd="0" presId="urn:microsoft.com/office/officeart/2008/layout/HalfCircleOrganizationChart"/>
    <dgm:cxn modelId="{57CC160E-61D8-4279-A057-2B88BC3335DF}" srcId="{62505028-1230-4216-927A-5AA563743EF0}" destId="{5A447766-6F33-4A59-A938-7ACEFA55F5C9}" srcOrd="0" destOrd="0" parTransId="{6E70436E-2051-4792-8CEC-3ECB53839544}" sibTransId="{19F88BBB-0900-4F8A-A49E-0BB6FA3282F7}"/>
    <dgm:cxn modelId="{7C293CED-F4AE-43F8-97BA-46AAB8CBA080}" type="presOf" srcId="{4E99313B-FDCA-4F9E-8827-7605A32C723D}" destId="{CD356A23-E23B-469F-BADB-B61031F76406}" srcOrd="1" destOrd="0" presId="urn:microsoft.com/office/officeart/2008/layout/HalfCircleOrganizationChart"/>
    <dgm:cxn modelId="{C7EDE2D2-52C1-4EA0-99B4-804FF07BB2BA}" type="presOf" srcId="{D9BA1EDE-D176-4619-8515-3CF1BEC8C935}" destId="{467A5E85-D715-4383-8BCB-9738455072C5}" srcOrd="1" destOrd="0" presId="urn:microsoft.com/office/officeart/2008/layout/HalfCircleOrganizationChart"/>
    <dgm:cxn modelId="{C759F88A-E8E8-49AB-A672-C64C785A68EE}" type="presOf" srcId="{B19D52D3-5F50-4311-B5E2-B7D72765E74A}" destId="{7757EB3C-0E65-4E5D-B45C-D1A317AD1F07}" srcOrd="0" destOrd="0" presId="urn:microsoft.com/office/officeart/2008/layout/HalfCircleOrganizationChart"/>
    <dgm:cxn modelId="{E30CC30A-DDA6-4B9B-8BCA-B0441616F802}" type="presOf" srcId="{5A447766-6F33-4A59-A938-7ACEFA55F5C9}" destId="{2DE8194D-EFF6-4D04-A930-B243852DCFB4}" srcOrd="1" destOrd="0" presId="urn:microsoft.com/office/officeart/2008/layout/HalfCircleOrganizationChart"/>
    <dgm:cxn modelId="{EB5F62A7-36FA-4898-9406-48A9F66F0A58}" srcId="{5A447766-6F33-4A59-A938-7ACEFA55F5C9}" destId="{D9BA1EDE-D176-4619-8515-3CF1BEC8C935}" srcOrd="2" destOrd="0" parTransId="{9B05BA88-6B17-44D9-BBD1-58087D8C056A}" sibTransId="{74C48C16-8F16-4838-9313-69757DACBE3B}"/>
    <dgm:cxn modelId="{0D64048F-AA78-467B-82BC-F7A1D3B74635}" type="presOf" srcId="{055F7951-047B-43E5-A4CB-269E19E49B99}" destId="{B25EE072-BB17-4092-920D-514D62330D43}" srcOrd="1" destOrd="0" presId="urn:microsoft.com/office/officeart/2008/layout/HalfCircleOrganizationChart"/>
    <dgm:cxn modelId="{7CF6FF1E-18E2-4C0C-833D-B0D3EEFC05BB}" type="presOf" srcId="{042C8827-71BD-4380-8D94-675B2420D72E}" destId="{469C2876-67A3-4C20-BE05-D27E5CCBA106}" srcOrd="0" destOrd="0" presId="urn:microsoft.com/office/officeart/2008/layout/HalfCircleOrganizationChart"/>
    <dgm:cxn modelId="{950A26C1-0822-4783-ADC0-ABAC80F88F0B}" type="presParOf" srcId="{DBAB195B-1B1F-4B22-8974-AD39D8CD4ABD}" destId="{5FD2F09C-63E4-437C-81EC-1D0A3B8484B2}" srcOrd="0" destOrd="0" presId="urn:microsoft.com/office/officeart/2008/layout/HalfCircleOrganizationChart"/>
    <dgm:cxn modelId="{5F2CA5D8-C4D4-4D13-9675-A0DF1DB8C2B4}" type="presParOf" srcId="{5FD2F09C-63E4-437C-81EC-1D0A3B8484B2}" destId="{5F2937E6-0E7A-44A4-9A10-58CCDAFBEAD6}" srcOrd="0" destOrd="0" presId="urn:microsoft.com/office/officeart/2008/layout/HalfCircleOrganizationChart"/>
    <dgm:cxn modelId="{F7C4A56A-2893-4707-A22E-CD01B009614B}" type="presParOf" srcId="{5F2937E6-0E7A-44A4-9A10-58CCDAFBEAD6}" destId="{D7F73F53-1272-4F26-B5EB-79A7CD9303B6}" srcOrd="0" destOrd="0" presId="urn:microsoft.com/office/officeart/2008/layout/HalfCircleOrganizationChart"/>
    <dgm:cxn modelId="{61743191-F737-4C3A-B768-251A46644B16}" type="presParOf" srcId="{5F2937E6-0E7A-44A4-9A10-58CCDAFBEAD6}" destId="{9C9F11F0-A5D5-4056-B75C-066869C1C236}" srcOrd="1" destOrd="0" presId="urn:microsoft.com/office/officeart/2008/layout/HalfCircleOrganizationChart"/>
    <dgm:cxn modelId="{419CF9CD-27AC-49C1-AC60-167E5EE2FF22}" type="presParOf" srcId="{5F2937E6-0E7A-44A4-9A10-58CCDAFBEAD6}" destId="{98095B8E-6875-4F8F-9970-43762732B802}" srcOrd="2" destOrd="0" presId="urn:microsoft.com/office/officeart/2008/layout/HalfCircleOrganizationChart"/>
    <dgm:cxn modelId="{36DC6BD2-A921-4AB2-8816-81C3B87E666D}" type="presParOf" srcId="{5F2937E6-0E7A-44A4-9A10-58CCDAFBEAD6}" destId="{2DE8194D-EFF6-4D04-A930-B243852DCFB4}" srcOrd="3" destOrd="0" presId="urn:microsoft.com/office/officeart/2008/layout/HalfCircleOrganizationChart"/>
    <dgm:cxn modelId="{994B6110-E50C-445B-BCCE-7ECFE81214A9}" type="presParOf" srcId="{5FD2F09C-63E4-437C-81EC-1D0A3B8484B2}" destId="{E3EC0147-FE1D-4402-AC3D-D1FF197C9950}" srcOrd="1" destOrd="0" presId="urn:microsoft.com/office/officeart/2008/layout/HalfCircleOrganizationChart"/>
    <dgm:cxn modelId="{4D3D01CD-3364-41FE-9E86-7BE7CAF739F7}" type="presParOf" srcId="{E3EC0147-FE1D-4402-AC3D-D1FF197C9950}" destId="{469C2876-67A3-4C20-BE05-D27E5CCBA106}" srcOrd="0" destOrd="0" presId="urn:microsoft.com/office/officeart/2008/layout/HalfCircleOrganizationChart"/>
    <dgm:cxn modelId="{EA41518E-5278-479D-9827-465371399200}" type="presParOf" srcId="{E3EC0147-FE1D-4402-AC3D-D1FF197C9950}" destId="{BFEB9209-8FCC-4709-85C5-0C6CBBCD0C09}" srcOrd="1" destOrd="0" presId="urn:microsoft.com/office/officeart/2008/layout/HalfCircleOrganizationChart"/>
    <dgm:cxn modelId="{3E7A673B-177B-448F-8F32-F0F5A05DF695}" type="presParOf" srcId="{BFEB9209-8FCC-4709-85C5-0C6CBBCD0C09}" destId="{47B453B3-680F-429C-B176-764E4162C35B}" srcOrd="0" destOrd="0" presId="urn:microsoft.com/office/officeart/2008/layout/HalfCircleOrganizationChart"/>
    <dgm:cxn modelId="{4164D78C-B4D1-4323-8004-ADB7081866DD}" type="presParOf" srcId="{47B453B3-680F-429C-B176-764E4162C35B}" destId="{7757EB3C-0E65-4E5D-B45C-D1A317AD1F07}" srcOrd="0" destOrd="0" presId="urn:microsoft.com/office/officeart/2008/layout/HalfCircleOrganizationChart"/>
    <dgm:cxn modelId="{BEA13347-DE5A-4D9F-8742-A84B1E72D3F1}" type="presParOf" srcId="{47B453B3-680F-429C-B176-764E4162C35B}" destId="{5DBFF422-0372-4B7F-9EA9-5CEB92E6D4EE}" srcOrd="1" destOrd="0" presId="urn:microsoft.com/office/officeart/2008/layout/HalfCircleOrganizationChart"/>
    <dgm:cxn modelId="{2B16A518-FAEB-44B7-BED8-5097A16286A7}" type="presParOf" srcId="{47B453B3-680F-429C-B176-764E4162C35B}" destId="{42F36D34-AD04-4396-A590-EE54A7DEB6FE}" srcOrd="2" destOrd="0" presId="urn:microsoft.com/office/officeart/2008/layout/HalfCircleOrganizationChart"/>
    <dgm:cxn modelId="{F0419823-C19D-43F0-8D3E-6776E32428CC}" type="presParOf" srcId="{47B453B3-680F-429C-B176-764E4162C35B}" destId="{BECFCE47-F6F5-47E2-8709-90A7EB5AF2B8}" srcOrd="3" destOrd="0" presId="urn:microsoft.com/office/officeart/2008/layout/HalfCircleOrganizationChart"/>
    <dgm:cxn modelId="{540CDA35-7C22-4F19-BB3C-9C348D43176F}" type="presParOf" srcId="{BFEB9209-8FCC-4709-85C5-0C6CBBCD0C09}" destId="{221AE861-0A51-4ADA-A179-97438C54019D}" srcOrd="1" destOrd="0" presId="urn:microsoft.com/office/officeart/2008/layout/HalfCircleOrganizationChart"/>
    <dgm:cxn modelId="{46B4E64E-2F08-40BC-A7DD-613C9CDF0E05}" type="presParOf" srcId="{BFEB9209-8FCC-4709-85C5-0C6CBBCD0C09}" destId="{D329074F-2D38-4DDF-AB1B-75D78E9DF842}" srcOrd="2" destOrd="0" presId="urn:microsoft.com/office/officeart/2008/layout/HalfCircleOrganizationChart"/>
    <dgm:cxn modelId="{7A3B5552-6982-4DAD-B18C-1F5A9BC38043}" type="presParOf" srcId="{E3EC0147-FE1D-4402-AC3D-D1FF197C9950}" destId="{FBA0E64B-7DD3-4C41-8BEE-B6928BFAC46B}" srcOrd="2" destOrd="0" presId="urn:microsoft.com/office/officeart/2008/layout/HalfCircleOrganizationChart"/>
    <dgm:cxn modelId="{87474431-4AF1-491E-90FC-C8286FB42498}" type="presParOf" srcId="{E3EC0147-FE1D-4402-AC3D-D1FF197C9950}" destId="{6D3D49DB-5A1F-440F-B2BE-9559B27BC563}" srcOrd="3" destOrd="0" presId="urn:microsoft.com/office/officeart/2008/layout/HalfCircleOrganizationChart"/>
    <dgm:cxn modelId="{FB472AB1-2CC8-4399-921C-0C9491B2F657}" type="presParOf" srcId="{6D3D49DB-5A1F-440F-B2BE-9559B27BC563}" destId="{11322323-069C-4F0E-9F44-ADE8D104B43C}" srcOrd="0" destOrd="0" presId="urn:microsoft.com/office/officeart/2008/layout/HalfCircleOrganizationChart"/>
    <dgm:cxn modelId="{BB2FD4AB-8023-4835-A3BC-7E2702F6FB1E}" type="presParOf" srcId="{11322323-069C-4F0E-9F44-ADE8D104B43C}" destId="{CFF681EC-FE6B-4FDC-8145-AEB42683A84A}" srcOrd="0" destOrd="0" presId="urn:microsoft.com/office/officeart/2008/layout/HalfCircleOrganizationChart"/>
    <dgm:cxn modelId="{255E122C-5E7B-491D-8096-491093500F73}" type="presParOf" srcId="{11322323-069C-4F0E-9F44-ADE8D104B43C}" destId="{419B05B6-D92C-448D-9D52-BA17AD4E4B50}" srcOrd="1" destOrd="0" presId="urn:microsoft.com/office/officeart/2008/layout/HalfCircleOrganizationChart"/>
    <dgm:cxn modelId="{FDAD45BB-898C-401F-BCCD-E9BAB295AB4B}" type="presParOf" srcId="{11322323-069C-4F0E-9F44-ADE8D104B43C}" destId="{1AAC5DBC-8B71-4040-96E0-78A9ACBA7C8D}" srcOrd="2" destOrd="0" presId="urn:microsoft.com/office/officeart/2008/layout/HalfCircleOrganizationChart"/>
    <dgm:cxn modelId="{98B67E3E-5E92-4680-B3D4-A95F0273B99F}" type="presParOf" srcId="{11322323-069C-4F0E-9F44-ADE8D104B43C}" destId="{60F661F2-97F1-41B1-9D20-9488BF03E6FB}" srcOrd="3" destOrd="0" presId="urn:microsoft.com/office/officeart/2008/layout/HalfCircleOrganizationChart"/>
    <dgm:cxn modelId="{C8994E1B-0E83-4997-9ED9-026AC4F2D010}" type="presParOf" srcId="{6D3D49DB-5A1F-440F-B2BE-9559B27BC563}" destId="{EFA85167-78C1-4D77-8046-38981AC8404A}" srcOrd="1" destOrd="0" presId="urn:microsoft.com/office/officeart/2008/layout/HalfCircleOrganizationChart"/>
    <dgm:cxn modelId="{31B6DCC2-3F68-4731-848D-B5A53D1A5A43}" type="presParOf" srcId="{EFA85167-78C1-4D77-8046-38981AC8404A}" destId="{60EB14E8-3CDF-4A4F-A048-16DC917DC274}" srcOrd="0" destOrd="0" presId="urn:microsoft.com/office/officeart/2008/layout/HalfCircleOrganizationChart"/>
    <dgm:cxn modelId="{FBE14D18-6FE1-47DA-A7B7-B5D069035D09}" type="presParOf" srcId="{EFA85167-78C1-4D77-8046-38981AC8404A}" destId="{7C3D7B13-C205-495A-9799-9E44D1F22FC5}" srcOrd="1" destOrd="0" presId="urn:microsoft.com/office/officeart/2008/layout/HalfCircleOrganizationChart"/>
    <dgm:cxn modelId="{CA77D623-E156-4711-A2E1-723874E05113}" type="presParOf" srcId="{7C3D7B13-C205-495A-9799-9E44D1F22FC5}" destId="{B30CAE09-0D7D-4447-8272-61506800B8C4}" srcOrd="0" destOrd="0" presId="urn:microsoft.com/office/officeart/2008/layout/HalfCircleOrganizationChart"/>
    <dgm:cxn modelId="{3D6AF805-B278-4B5F-BBBC-E1FC5C1EFCD9}" type="presParOf" srcId="{B30CAE09-0D7D-4447-8272-61506800B8C4}" destId="{4BA6F37A-5396-493F-9AAB-CB72958467F2}" srcOrd="0" destOrd="0" presId="urn:microsoft.com/office/officeart/2008/layout/HalfCircleOrganizationChart"/>
    <dgm:cxn modelId="{A570270B-4AF1-4188-A36E-A25CA9E21FE9}" type="presParOf" srcId="{B30CAE09-0D7D-4447-8272-61506800B8C4}" destId="{12DE061D-FFF8-46CB-AD9E-014BEEC31900}" srcOrd="1" destOrd="0" presId="urn:microsoft.com/office/officeart/2008/layout/HalfCircleOrganizationChart"/>
    <dgm:cxn modelId="{0766CEB4-CC0A-4555-BFD2-7DD71B3EB998}" type="presParOf" srcId="{B30CAE09-0D7D-4447-8272-61506800B8C4}" destId="{5A51C640-1075-4142-9B54-B5AC91A9B0ED}" srcOrd="2" destOrd="0" presId="urn:microsoft.com/office/officeart/2008/layout/HalfCircleOrganizationChart"/>
    <dgm:cxn modelId="{BE9FB49E-85DD-42D8-8B37-364536D1E217}" type="presParOf" srcId="{B30CAE09-0D7D-4447-8272-61506800B8C4}" destId="{B25EE072-BB17-4092-920D-514D62330D43}" srcOrd="3" destOrd="0" presId="urn:microsoft.com/office/officeart/2008/layout/HalfCircleOrganizationChart"/>
    <dgm:cxn modelId="{D9314586-517C-4B76-9BD8-3697357CFB67}" type="presParOf" srcId="{7C3D7B13-C205-495A-9799-9E44D1F22FC5}" destId="{B7FEAC2E-7044-48DA-B7CB-63F6CFB43A8D}" srcOrd="1" destOrd="0" presId="urn:microsoft.com/office/officeart/2008/layout/HalfCircleOrganizationChart"/>
    <dgm:cxn modelId="{22AF6E9A-6DDC-4D73-9431-D973D472D8AF}" type="presParOf" srcId="{7C3D7B13-C205-495A-9799-9E44D1F22FC5}" destId="{96DDF76C-CCA1-4BD4-906F-C20313695F38}" srcOrd="2" destOrd="0" presId="urn:microsoft.com/office/officeart/2008/layout/HalfCircleOrganizationChart"/>
    <dgm:cxn modelId="{1AE51181-3B08-4AA9-9609-5BE0EE1F25FB}" type="presParOf" srcId="{EFA85167-78C1-4D77-8046-38981AC8404A}" destId="{4FAA9DA5-1AD9-40B8-AD1A-5167E0A28A2A}" srcOrd="2" destOrd="0" presId="urn:microsoft.com/office/officeart/2008/layout/HalfCircleOrganizationChart"/>
    <dgm:cxn modelId="{C67C63EB-F04D-4388-9675-87DBD9C8DCA3}" type="presParOf" srcId="{EFA85167-78C1-4D77-8046-38981AC8404A}" destId="{F73CF5CF-304F-43F3-AEC0-F5A7668B7CA8}" srcOrd="3" destOrd="0" presId="urn:microsoft.com/office/officeart/2008/layout/HalfCircleOrganizationChart"/>
    <dgm:cxn modelId="{CEA5C603-CEEE-4F30-9C29-74A13F8FFD88}" type="presParOf" srcId="{F73CF5CF-304F-43F3-AEC0-F5A7668B7CA8}" destId="{3ECCA5A6-E130-41D5-A412-B43C58E83CED}" srcOrd="0" destOrd="0" presId="urn:microsoft.com/office/officeart/2008/layout/HalfCircleOrganizationChart"/>
    <dgm:cxn modelId="{C7D26606-8760-409D-BFE9-6706EB1C5190}" type="presParOf" srcId="{3ECCA5A6-E130-41D5-A412-B43C58E83CED}" destId="{1B92CFB1-86B3-4DD9-A2E6-7CA8DEC7A885}" srcOrd="0" destOrd="0" presId="urn:microsoft.com/office/officeart/2008/layout/HalfCircleOrganizationChart"/>
    <dgm:cxn modelId="{BBE66926-9580-4B6F-97CB-68AA2310AE78}" type="presParOf" srcId="{3ECCA5A6-E130-41D5-A412-B43C58E83CED}" destId="{3105D3D9-1174-4AD4-8CA1-401D615D22F0}" srcOrd="1" destOrd="0" presId="urn:microsoft.com/office/officeart/2008/layout/HalfCircleOrganizationChart"/>
    <dgm:cxn modelId="{1D00A671-2D6C-49E0-BD47-779EAC5980E6}" type="presParOf" srcId="{3ECCA5A6-E130-41D5-A412-B43C58E83CED}" destId="{7E61D25B-A2BB-45C0-9A06-472A4102657E}" srcOrd="2" destOrd="0" presId="urn:microsoft.com/office/officeart/2008/layout/HalfCircleOrganizationChart"/>
    <dgm:cxn modelId="{434D392A-2836-4FE7-B10C-62433FAB1436}" type="presParOf" srcId="{3ECCA5A6-E130-41D5-A412-B43C58E83CED}" destId="{CD356A23-E23B-469F-BADB-B61031F76406}" srcOrd="3" destOrd="0" presId="urn:microsoft.com/office/officeart/2008/layout/HalfCircleOrganizationChart"/>
    <dgm:cxn modelId="{974943EC-C944-4472-9211-8AA1027664ED}" type="presParOf" srcId="{F73CF5CF-304F-43F3-AEC0-F5A7668B7CA8}" destId="{229CB9D5-33B0-4AB1-9F99-E565BB8CC638}" srcOrd="1" destOrd="0" presId="urn:microsoft.com/office/officeart/2008/layout/HalfCircleOrganizationChart"/>
    <dgm:cxn modelId="{1E2BC785-63E6-4309-B698-7B6F0CD4CB93}" type="presParOf" srcId="{F73CF5CF-304F-43F3-AEC0-F5A7668B7CA8}" destId="{B26B71FE-E7F9-4DEF-9D67-B9632C855946}" srcOrd="2" destOrd="0" presId="urn:microsoft.com/office/officeart/2008/layout/HalfCircleOrganizationChart"/>
    <dgm:cxn modelId="{5212C04A-A1F9-4245-BC51-63D8C2697C0C}" type="presParOf" srcId="{6D3D49DB-5A1F-440F-B2BE-9559B27BC563}" destId="{E1A3B713-1B99-48C8-A593-FA292FD5D7EC}" srcOrd="2" destOrd="0" presId="urn:microsoft.com/office/officeart/2008/layout/HalfCircleOrganizationChart"/>
    <dgm:cxn modelId="{F5B50AA4-7919-47FF-A3D8-197BC9AD34CD}" type="presParOf" srcId="{E3EC0147-FE1D-4402-AC3D-D1FF197C9950}" destId="{96CAC0C9-567D-4B96-8047-6E7BD451E4D9}" srcOrd="4" destOrd="0" presId="urn:microsoft.com/office/officeart/2008/layout/HalfCircleOrganizationChart"/>
    <dgm:cxn modelId="{8BF20D24-3898-4CF5-95F8-05B0CB807C2C}" type="presParOf" srcId="{E3EC0147-FE1D-4402-AC3D-D1FF197C9950}" destId="{FDD1FECA-C105-49AD-AE19-69057719DB62}" srcOrd="5" destOrd="0" presId="urn:microsoft.com/office/officeart/2008/layout/HalfCircleOrganizationChart"/>
    <dgm:cxn modelId="{6C9103BA-FB13-4F7A-8408-5D17816C8CF6}" type="presParOf" srcId="{FDD1FECA-C105-49AD-AE19-69057719DB62}" destId="{86BE9BAF-D654-402F-8CB3-3808FF2705B8}" srcOrd="0" destOrd="0" presId="urn:microsoft.com/office/officeart/2008/layout/HalfCircleOrganizationChart"/>
    <dgm:cxn modelId="{406FF644-64F8-4BAB-9181-384002298BE9}" type="presParOf" srcId="{86BE9BAF-D654-402F-8CB3-3808FF2705B8}" destId="{48C58634-6A5E-46B9-8E99-E86D431113D1}" srcOrd="0" destOrd="0" presId="urn:microsoft.com/office/officeart/2008/layout/HalfCircleOrganizationChart"/>
    <dgm:cxn modelId="{818C53B5-DAC3-42D3-BEB4-9131C58E648A}" type="presParOf" srcId="{86BE9BAF-D654-402F-8CB3-3808FF2705B8}" destId="{56DDF0BA-C023-4B14-B747-DDB37C39A303}" srcOrd="1" destOrd="0" presId="urn:microsoft.com/office/officeart/2008/layout/HalfCircleOrganizationChart"/>
    <dgm:cxn modelId="{A35929C1-3236-4677-8B62-66C508262C0A}" type="presParOf" srcId="{86BE9BAF-D654-402F-8CB3-3808FF2705B8}" destId="{0CECD3EC-C619-4CA3-A4DD-F8EF48D9D972}" srcOrd="2" destOrd="0" presId="urn:microsoft.com/office/officeart/2008/layout/HalfCircleOrganizationChart"/>
    <dgm:cxn modelId="{1EC29941-A4A4-4A98-ABD5-31E4C18D455E}" type="presParOf" srcId="{86BE9BAF-D654-402F-8CB3-3808FF2705B8}" destId="{467A5E85-D715-4383-8BCB-9738455072C5}" srcOrd="3" destOrd="0" presId="urn:microsoft.com/office/officeart/2008/layout/HalfCircleOrganizationChart"/>
    <dgm:cxn modelId="{9F4EF8BB-AF56-45A3-A73A-39B4B8B490CB}" type="presParOf" srcId="{FDD1FECA-C105-49AD-AE19-69057719DB62}" destId="{63C45E8B-B44E-41F5-A253-319BC78101DC}" srcOrd="1" destOrd="0" presId="urn:microsoft.com/office/officeart/2008/layout/HalfCircleOrganizationChart"/>
    <dgm:cxn modelId="{6A8206BC-3499-42CB-9F86-5DC8D75152A3}" type="presParOf" srcId="{FDD1FECA-C105-49AD-AE19-69057719DB62}" destId="{AAE9D6DA-83CA-47C2-9742-DB255C509542}" srcOrd="2" destOrd="0" presId="urn:microsoft.com/office/officeart/2008/layout/HalfCircleOrganizationChart"/>
    <dgm:cxn modelId="{38714A84-0AE2-47F9-AB70-1815A17BAF40}" type="presParOf" srcId="{5FD2F09C-63E4-437C-81EC-1D0A3B8484B2}" destId="{CD829498-7E8D-4865-9BAF-78B8E10AF48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505028-1230-4216-927A-5AA563743EF0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A447766-6F33-4A59-A938-7ACEFA55F5C9}">
      <dgm:prSet phldrT="[Texto]" custT="1"/>
      <dgm:spPr/>
      <dgm:t>
        <a:bodyPr/>
        <a:lstStyle/>
        <a:p>
          <a:r>
            <a:rPr lang="es-ES" sz="2000" b="1" dirty="0" smtClean="0"/>
            <a:t>REVISIÓN DE TAREAS</a:t>
          </a:r>
          <a:endParaRPr lang="es-ES" sz="2000" b="1" dirty="0"/>
        </a:p>
      </dgm:t>
    </dgm:pt>
    <dgm:pt modelId="{6E70436E-2051-4792-8CEC-3ECB53839544}" type="parTrans" cxnId="{57CC160E-61D8-4279-A057-2B88BC3335DF}">
      <dgm:prSet/>
      <dgm:spPr/>
      <dgm:t>
        <a:bodyPr/>
        <a:lstStyle/>
        <a:p>
          <a:endParaRPr lang="es-ES"/>
        </a:p>
      </dgm:t>
    </dgm:pt>
    <dgm:pt modelId="{19F88BBB-0900-4F8A-A49E-0BB6FA3282F7}" type="sibTrans" cxnId="{57CC160E-61D8-4279-A057-2B88BC3335DF}">
      <dgm:prSet/>
      <dgm:spPr/>
      <dgm:t>
        <a:bodyPr/>
        <a:lstStyle/>
        <a:p>
          <a:endParaRPr lang="es-ES"/>
        </a:p>
      </dgm:t>
    </dgm:pt>
    <dgm:pt modelId="{B19D52D3-5F50-4311-B5E2-B7D72765E74A}">
      <dgm:prSet phldrT="[Texto]" custT="1"/>
      <dgm:spPr/>
      <dgm:t>
        <a:bodyPr/>
        <a:lstStyle/>
        <a:p>
          <a:r>
            <a:rPr lang="es-ES" sz="2000" dirty="0" smtClean="0"/>
            <a:t>Cuaderno de clase</a:t>
          </a:r>
          <a:endParaRPr lang="es-ES" sz="2000" dirty="0"/>
        </a:p>
      </dgm:t>
    </dgm:pt>
    <dgm:pt modelId="{042C8827-71BD-4380-8D94-675B2420D72E}" type="parTrans" cxnId="{48EB2D54-6602-411C-87EC-48F121AB5BD1}">
      <dgm:prSet/>
      <dgm:spPr/>
      <dgm:t>
        <a:bodyPr/>
        <a:lstStyle/>
        <a:p>
          <a:endParaRPr lang="es-ES"/>
        </a:p>
      </dgm:t>
    </dgm:pt>
    <dgm:pt modelId="{9074BE3A-7E43-40AE-9B0B-A7FF56C3AEF6}" type="sibTrans" cxnId="{48EB2D54-6602-411C-87EC-48F121AB5BD1}">
      <dgm:prSet/>
      <dgm:spPr/>
      <dgm:t>
        <a:bodyPr/>
        <a:lstStyle/>
        <a:p>
          <a:endParaRPr lang="es-ES"/>
        </a:p>
      </dgm:t>
    </dgm:pt>
    <dgm:pt modelId="{D9BA1EDE-D176-4619-8515-3CF1BEC8C935}">
      <dgm:prSet phldrT="[Texto]" custT="1"/>
      <dgm:spPr/>
      <dgm:t>
        <a:bodyPr/>
        <a:lstStyle/>
        <a:p>
          <a:r>
            <a:rPr lang="es-ES" sz="2000" dirty="0" smtClean="0"/>
            <a:t>Portafolio</a:t>
          </a:r>
          <a:endParaRPr lang="es-ES" sz="2000" dirty="0"/>
        </a:p>
      </dgm:t>
    </dgm:pt>
    <dgm:pt modelId="{9B05BA88-6B17-44D9-BBD1-58087D8C056A}" type="parTrans" cxnId="{EB5F62A7-36FA-4898-9406-48A9F66F0A58}">
      <dgm:prSet/>
      <dgm:spPr/>
      <dgm:t>
        <a:bodyPr/>
        <a:lstStyle/>
        <a:p>
          <a:endParaRPr lang="es-ES"/>
        </a:p>
      </dgm:t>
    </dgm:pt>
    <dgm:pt modelId="{74C48C16-8F16-4838-9313-69757DACBE3B}" type="sibTrans" cxnId="{EB5F62A7-36FA-4898-9406-48A9F66F0A58}">
      <dgm:prSet/>
      <dgm:spPr/>
      <dgm:t>
        <a:bodyPr/>
        <a:lstStyle/>
        <a:p>
          <a:endParaRPr lang="es-ES"/>
        </a:p>
      </dgm:t>
    </dgm:pt>
    <dgm:pt modelId="{00D8C124-09D0-4E3E-8C2D-863F664191FD}">
      <dgm:prSet phldrT="[Texto]" custT="1"/>
      <dgm:spPr/>
      <dgm:t>
        <a:bodyPr/>
        <a:lstStyle/>
        <a:p>
          <a:r>
            <a:rPr lang="es-ES" sz="2000" dirty="0" smtClean="0"/>
            <a:t>Informes y monografías</a:t>
          </a:r>
          <a:endParaRPr lang="es-ES" sz="2000" dirty="0"/>
        </a:p>
      </dgm:t>
    </dgm:pt>
    <dgm:pt modelId="{2EF12587-849F-4135-B4ED-6B5E24FDCF91}" type="parTrans" cxnId="{04A528B2-DE25-4733-A19F-D812A50AC48B}">
      <dgm:prSet/>
      <dgm:spPr/>
      <dgm:t>
        <a:bodyPr/>
        <a:lstStyle/>
        <a:p>
          <a:endParaRPr lang="es-ES"/>
        </a:p>
      </dgm:t>
    </dgm:pt>
    <dgm:pt modelId="{251EF157-F456-4B43-8ACE-3365C86017E5}" type="sibTrans" cxnId="{04A528B2-DE25-4733-A19F-D812A50AC48B}">
      <dgm:prSet/>
      <dgm:spPr/>
      <dgm:t>
        <a:bodyPr/>
        <a:lstStyle/>
        <a:p>
          <a:endParaRPr lang="es-ES"/>
        </a:p>
      </dgm:t>
    </dgm:pt>
    <dgm:pt modelId="{DBAB195B-1B1F-4B22-8974-AD39D8CD4ABD}" type="pres">
      <dgm:prSet presAssocID="{62505028-1230-4216-927A-5AA563743EF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FD2F09C-63E4-437C-81EC-1D0A3B8484B2}" type="pres">
      <dgm:prSet presAssocID="{5A447766-6F33-4A59-A938-7ACEFA55F5C9}" presName="hierRoot1" presStyleCnt="0">
        <dgm:presLayoutVars>
          <dgm:hierBranch val="init"/>
        </dgm:presLayoutVars>
      </dgm:prSet>
      <dgm:spPr/>
    </dgm:pt>
    <dgm:pt modelId="{5F2937E6-0E7A-44A4-9A10-58CCDAFBEAD6}" type="pres">
      <dgm:prSet presAssocID="{5A447766-6F33-4A59-A938-7ACEFA55F5C9}" presName="rootComposite1" presStyleCnt="0"/>
      <dgm:spPr/>
    </dgm:pt>
    <dgm:pt modelId="{D7F73F53-1272-4F26-B5EB-79A7CD9303B6}" type="pres">
      <dgm:prSet presAssocID="{5A447766-6F33-4A59-A938-7ACEFA55F5C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9F11F0-A5D5-4056-B75C-066869C1C236}" type="pres">
      <dgm:prSet presAssocID="{5A447766-6F33-4A59-A938-7ACEFA55F5C9}" presName="topArc1" presStyleLbl="parChTrans1D1" presStyleIdx="0" presStyleCnt="8"/>
      <dgm:spPr/>
    </dgm:pt>
    <dgm:pt modelId="{98095B8E-6875-4F8F-9970-43762732B802}" type="pres">
      <dgm:prSet presAssocID="{5A447766-6F33-4A59-A938-7ACEFA55F5C9}" presName="bottomArc1" presStyleLbl="parChTrans1D1" presStyleIdx="1" presStyleCnt="8"/>
      <dgm:spPr/>
    </dgm:pt>
    <dgm:pt modelId="{2DE8194D-EFF6-4D04-A930-B243852DCFB4}" type="pres">
      <dgm:prSet presAssocID="{5A447766-6F33-4A59-A938-7ACEFA55F5C9}" presName="topConnNode1" presStyleLbl="node1" presStyleIdx="0" presStyleCnt="0"/>
      <dgm:spPr/>
      <dgm:t>
        <a:bodyPr/>
        <a:lstStyle/>
        <a:p>
          <a:endParaRPr lang="es-ES"/>
        </a:p>
      </dgm:t>
    </dgm:pt>
    <dgm:pt modelId="{E3EC0147-FE1D-4402-AC3D-D1FF197C9950}" type="pres">
      <dgm:prSet presAssocID="{5A447766-6F33-4A59-A938-7ACEFA55F5C9}" presName="hierChild2" presStyleCnt="0"/>
      <dgm:spPr/>
    </dgm:pt>
    <dgm:pt modelId="{469C2876-67A3-4C20-BE05-D27E5CCBA106}" type="pres">
      <dgm:prSet presAssocID="{042C8827-71BD-4380-8D94-675B2420D72E}" presName="Name28" presStyleLbl="parChTrans1D2" presStyleIdx="0" presStyleCnt="3"/>
      <dgm:spPr/>
      <dgm:t>
        <a:bodyPr/>
        <a:lstStyle/>
        <a:p>
          <a:endParaRPr lang="es-ES"/>
        </a:p>
      </dgm:t>
    </dgm:pt>
    <dgm:pt modelId="{BFEB9209-8FCC-4709-85C5-0C6CBBCD0C09}" type="pres">
      <dgm:prSet presAssocID="{B19D52D3-5F50-4311-B5E2-B7D72765E74A}" presName="hierRoot2" presStyleCnt="0">
        <dgm:presLayoutVars>
          <dgm:hierBranch val="init"/>
        </dgm:presLayoutVars>
      </dgm:prSet>
      <dgm:spPr/>
    </dgm:pt>
    <dgm:pt modelId="{47B453B3-680F-429C-B176-764E4162C35B}" type="pres">
      <dgm:prSet presAssocID="{B19D52D3-5F50-4311-B5E2-B7D72765E74A}" presName="rootComposite2" presStyleCnt="0"/>
      <dgm:spPr/>
    </dgm:pt>
    <dgm:pt modelId="{7757EB3C-0E65-4E5D-B45C-D1A317AD1F07}" type="pres">
      <dgm:prSet presAssocID="{B19D52D3-5F50-4311-B5E2-B7D72765E74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BFF422-0372-4B7F-9EA9-5CEB92E6D4EE}" type="pres">
      <dgm:prSet presAssocID="{B19D52D3-5F50-4311-B5E2-B7D72765E74A}" presName="topArc2" presStyleLbl="parChTrans1D1" presStyleIdx="2" presStyleCnt="8"/>
      <dgm:spPr/>
    </dgm:pt>
    <dgm:pt modelId="{42F36D34-AD04-4396-A590-EE54A7DEB6FE}" type="pres">
      <dgm:prSet presAssocID="{B19D52D3-5F50-4311-B5E2-B7D72765E74A}" presName="bottomArc2" presStyleLbl="parChTrans1D1" presStyleIdx="3" presStyleCnt="8"/>
      <dgm:spPr/>
    </dgm:pt>
    <dgm:pt modelId="{BECFCE47-F6F5-47E2-8709-90A7EB5AF2B8}" type="pres">
      <dgm:prSet presAssocID="{B19D52D3-5F50-4311-B5E2-B7D72765E74A}" presName="topConnNode2" presStyleLbl="node2" presStyleIdx="0" presStyleCnt="0"/>
      <dgm:spPr/>
      <dgm:t>
        <a:bodyPr/>
        <a:lstStyle/>
        <a:p>
          <a:endParaRPr lang="es-ES"/>
        </a:p>
      </dgm:t>
    </dgm:pt>
    <dgm:pt modelId="{221AE861-0A51-4ADA-A179-97438C54019D}" type="pres">
      <dgm:prSet presAssocID="{B19D52D3-5F50-4311-B5E2-B7D72765E74A}" presName="hierChild4" presStyleCnt="0"/>
      <dgm:spPr/>
    </dgm:pt>
    <dgm:pt modelId="{D329074F-2D38-4DDF-AB1B-75D78E9DF842}" type="pres">
      <dgm:prSet presAssocID="{B19D52D3-5F50-4311-B5E2-B7D72765E74A}" presName="hierChild5" presStyleCnt="0"/>
      <dgm:spPr/>
    </dgm:pt>
    <dgm:pt modelId="{FBA0E64B-7DD3-4C41-8BEE-B6928BFAC46B}" type="pres">
      <dgm:prSet presAssocID="{2EF12587-849F-4135-B4ED-6B5E24FDCF91}" presName="Name28" presStyleLbl="parChTrans1D2" presStyleIdx="1" presStyleCnt="3"/>
      <dgm:spPr/>
      <dgm:t>
        <a:bodyPr/>
        <a:lstStyle/>
        <a:p>
          <a:endParaRPr lang="es-ES"/>
        </a:p>
      </dgm:t>
    </dgm:pt>
    <dgm:pt modelId="{6D3D49DB-5A1F-440F-B2BE-9559B27BC563}" type="pres">
      <dgm:prSet presAssocID="{00D8C124-09D0-4E3E-8C2D-863F664191FD}" presName="hierRoot2" presStyleCnt="0">
        <dgm:presLayoutVars>
          <dgm:hierBranch val="init"/>
        </dgm:presLayoutVars>
      </dgm:prSet>
      <dgm:spPr/>
    </dgm:pt>
    <dgm:pt modelId="{11322323-069C-4F0E-9F44-ADE8D104B43C}" type="pres">
      <dgm:prSet presAssocID="{00D8C124-09D0-4E3E-8C2D-863F664191FD}" presName="rootComposite2" presStyleCnt="0"/>
      <dgm:spPr/>
    </dgm:pt>
    <dgm:pt modelId="{CFF681EC-FE6B-4FDC-8145-AEB42683A84A}" type="pres">
      <dgm:prSet presAssocID="{00D8C124-09D0-4E3E-8C2D-863F664191F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9B05B6-D92C-448D-9D52-BA17AD4E4B50}" type="pres">
      <dgm:prSet presAssocID="{00D8C124-09D0-4E3E-8C2D-863F664191FD}" presName="topArc2" presStyleLbl="parChTrans1D1" presStyleIdx="4" presStyleCnt="8"/>
      <dgm:spPr/>
    </dgm:pt>
    <dgm:pt modelId="{1AAC5DBC-8B71-4040-96E0-78A9ACBA7C8D}" type="pres">
      <dgm:prSet presAssocID="{00D8C124-09D0-4E3E-8C2D-863F664191FD}" presName="bottomArc2" presStyleLbl="parChTrans1D1" presStyleIdx="5" presStyleCnt="8"/>
      <dgm:spPr/>
    </dgm:pt>
    <dgm:pt modelId="{60F661F2-97F1-41B1-9D20-9488BF03E6FB}" type="pres">
      <dgm:prSet presAssocID="{00D8C124-09D0-4E3E-8C2D-863F664191FD}" presName="topConnNode2" presStyleLbl="node2" presStyleIdx="0" presStyleCnt="0"/>
      <dgm:spPr/>
      <dgm:t>
        <a:bodyPr/>
        <a:lstStyle/>
        <a:p>
          <a:endParaRPr lang="es-ES"/>
        </a:p>
      </dgm:t>
    </dgm:pt>
    <dgm:pt modelId="{EFA85167-78C1-4D77-8046-38981AC8404A}" type="pres">
      <dgm:prSet presAssocID="{00D8C124-09D0-4E3E-8C2D-863F664191FD}" presName="hierChild4" presStyleCnt="0"/>
      <dgm:spPr/>
    </dgm:pt>
    <dgm:pt modelId="{E1A3B713-1B99-48C8-A593-FA292FD5D7EC}" type="pres">
      <dgm:prSet presAssocID="{00D8C124-09D0-4E3E-8C2D-863F664191FD}" presName="hierChild5" presStyleCnt="0"/>
      <dgm:spPr/>
    </dgm:pt>
    <dgm:pt modelId="{96CAC0C9-567D-4B96-8047-6E7BD451E4D9}" type="pres">
      <dgm:prSet presAssocID="{9B05BA88-6B17-44D9-BBD1-58087D8C056A}" presName="Name28" presStyleLbl="parChTrans1D2" presStyleIdx="2" presStyleCnt="3"/>
      <dgm:spPr/>
      <dgm:t>
        <a:bodyPr/>
        <a:lstStyle/>
        <a:p>
          <a:endParaRPr lang="es-ES"/>
        </a:p>
      </dgm:t>
    </dgm:pt>
    <dgm:pt modelId="{FDD1FECA-C105-49AD-AE19-69057719DB62}" type="pres">
      <dgm:prSet presAssocID="{D9BA1EDE-D176-4619-8515-3CF1BEC8C935}" presName="hierRoot2" presStyleCnt="0">
        <dgm:presLayoutVars>
          <dgm:hierBranch val="init"/>
        </dgm:presLayoutVars>
      </dgm:prSet>
      <dgm:spPr/>
    </dgm:pt>
    <dgm:pt modelId="{86BE9BAF-D654-402F-8CB3-3808FF2705B8}" type="pres">
      <dgm:prSet presAssocID="{D9BA1EDE-D176-4619-8515-3CF1BEC8C935}" presName="rootComposite2" presStyleCnt="0"/>
      <dgm:spPr/>
    </dgm:pt>
    <dgm:pt modelId="{48C58634-6A5E-46B9-8E99-E86D431113D1}" type="pres">
      <dgm:prSet presAssocID="{D9BA1EDE-D176-4619-8515-3CF1BEC8C93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DDF0BA-C023-4B14-B747-DDB37C39A303}" type="pres">
      <dgm:prSet presAssocID="{D9BA1EDE-D176-4619-8515-3CF1BEC8C935}" presName="topArc2" presStyleLbl="parChTrans1D1" presStyleIdx="6" presStyleCnt="8"/>
      <dgm:spPr/>
    </dgm:pt>
    <dgm:pt modelId="{0CECD3EC-C619-4CA3-A4DD-F8EF48D9D972}" type="pres">
      <dgm:prSet presAssocID="{D9BA1EDE-D176-4619-8515-3CF1BEC8C935}" presName="bottomArc2" presStyleLbl="parChTrans1D1" presStyleIdx="7" presStyleCnt="8"/>
      <dgm:spPr/>
    </dgm:pt>
    <dgm:pt modelId="{467A5E85-D715-4383-8BCB-9738455072C5}" type="pres">
      <dgm:prSet presAssocID="{D9BA1EDE-D176-4619-8515-3CF1BEC8C935}" presName="topConnNode2" presStyleLbl="node2" presStyleIdx="0" presStyleCnt="0"/>
      <dgm:spPr/>
      <dgm:t>
        <a:bodyPr/>
        <a:lstStyle/>
        <a:p>
          <a:endParaRPr lang="es-ES"/>
        </a:p>
      </dgm:t>
    </dgm:pt>
    <dgm:pt modelId="{63C45E8B-B44E-41F5-A253-319BC78101DC}" type="pres">
      <dgm:prSet presAssocID="{D9BA1EDE-D176-4619-8515-3CF1BEC8C935}" presName="hierChild4" presStyleCnt="0"/>
      <dgm:spPr/>
    </dgm:pt>
    <dgm:pt modelId="{AAE9D6DA-83CA-47C2-9742-DB255C509542}" type="pres">
      <dgm:prSet presAssocID="{D9BA1EDE-D176-4619-8515-3CF1BEC8C935}" presName="hierChild5" presStyleCnt="0"/>
      <dgm:spPr/>
    </dgm:pt>
    <dgm:pt modelId="{CD829498-7E8D-4865-9BAF-78B8E10AF48B}" type="pres">
      <dgm:prSet presAssocID="{5A447766-6F33-4A59-A938-7ACEFA55F5C9}" presName="hierChild3" presStyleCnt="0"/>
      <dgm:spPr/>
    </dgm:pt>
  </dgm:ptLst>
  <dgm:cxnLst>
    <dgm:cxn modelId="{57CC160E-61D8-4279-A057-2B88BC3335DF}" srcId="{62505028-1230-4216-927A-5AA563743EF0}" destId="{5A447766-6F33-4A59-A938-7ACEFA55F5C9}" srcOrd="0" destOrd="0" parTransId="{6E70436E-2051-4792-8CEC-3ECB53839544}" sibTransId="{19F88BBB-0900-4F8A-A49E-0BB6FA3282F7}"/>
    <dgm:cxn modelId="{22D49777-6905-4BCA-8348-8CA17F195E3B}" type="presOf" srcId="{042C8827-71BD-4380-8D94-675B2420D72E}" destId="{469C2876-67A3-4C20-BE05-D27E5CCBA106}" srcOrd="0" destOrd="0" presId="urn:microsoft.com/office/officeart/2008/layout/HalfCircleOrganizationChart"/>
    <dgm:cxn modelId="{2AB7B30F-A4F6-497F-B245-7E8A931058E6}" type="presOf" srcId="{5A447766-6F33-4A59-A938-7ACEFA55F5C9}" destId="{D7F73F53-1272-4F26-B5EB-79A7CD9303B6}" srcOrd="0" destOrd="0" presId="urn:microsoft.com/office/officeart/2008/layout/HalfCircleOrganizationChart"/>
    <dgm:cxn modelId="{29D5D1F9-3441-4473-B37F-E8E2B6467116}" type="presOf" srcId="{D9BA1EDE-D176-4619-8515-3CF1BEC8C935}" destId="{48C58634-6A5E-46B9-8E99-E86D431113D1}" srcOrd="0" destOrd="0" presId="urn:microsoft.com/office/officeart/2008/layout/HalfCircleOrganizationChart"/>
    <dgm:cxn modelId="{9194CF5C-D0A5-4CA9-9F48-8D2DA11BE215}" type="presOf" srcId="{9B05BA88-6B17-44D9-BBD1-58087D8C056A}" destId="{96CAC0C9-567D-4B96-8047-6E7BD451E4D9}" srcOrd="0" destOrd="0" presId="urn:microsoft.com/office/officeart/2008/layout/HalfCircleOrganizationChart"/>
    <dgm:cxn modelId="{48EB2D54-6602-411C-87EC-48F121AB5BD1}" srcId="{5A447766-6F33-4A59-A938-7ACEFA55F5C9}" destId="{B19D52D3-5F50-4311-B5E2-B7D72765E74A}" srcOrd="0" destOrd="0" parTransId="{042C8827-71BD-4380-8D94-675B2420D72E}" sibTransId="{9074BE3A-7E43-40AE-9B0B-A7FF56C3AEF6}"/>
    <dgm:cxn modelId="{522D4922-E81A-482A-AA9F-905D8989C64E}" type="presOf" srcId="{D9BA1EDE-D176-4619-8515-3CF1BEC8C935}" destId="{467A5E85-D715-4383-8BCB-9738455072C5}" srcOrd="1" destOrd="0" presId="urn:microsoft.com/office/officeart/2008/layout/HalfCircleOrganizationChart"/>
    <dgm:cxn modelId="{EB5F62A7-36FA-4898-9406-48A9F66F0A58}" srcId="{5A447766-6F33-4A59-A938-7ACEFA55F5C9}" destId="{D9BA1EDE-D176-4619-8515-3CF1BEC8C935}" srcOrd="2" destOrd="0" parTransId="{9B05BA88-6B17-44D9-BBD1-58087D8C056A}" sibTransId="{74C48C16-8F16-4838-9313-69757DACBE3B}"/>
    <dgm:cxn modelId="{7D7B1A19-2E65-4FAE-AB17-299EF31853B8}" type="presOf" srcId="{00D8C124-09D0-4E3E-8C2D-863F664191FD}" destId="{CFF681EC-FE6B-4FDC-8145-AEB42683A84A}" srcOrd="0" destOrd="0" presId="urn:microsoft.com/office/officeart/2008/layout/HalfCircleOrganizationChart"/>
    <dgm:cxn modelId="{F4FBB5DA-CA47-474A-9D61-4FB611AFFA6C}" type="presOf" srcId="{00D8C124-09D0-4E3E-8C2D-863F664191FD}" destId="{60F661F2-97F1-41B1-9D20-9488BF03E6FB}" srcOrd="1" destOrd="0" presId="urn:microsoft.com/office/officeart/2008/layout/HalfCircleOrganizationChart"/>
    <dgm:cxn modelId="{40CE589C-87BB-433F-B398-099B8BD01E6B}" type="presOf" srcId="{B19D52D3-5F50-4311-B5E2-B7D72765E74A}" destId="{7757EB3C-0E65-4E5D-B45C-D1A317AD1F07}" srcOrd="0" destOrd="0" presId="urn:microsoft.com/office/officeart/2008/layout/HalfCircleOrganizationChart"/>
    <dgm:cxn modelId="{15AFED3F-8A58-4C5C-8091-BF1D832B2A35}" type="presOf" srcId="{B19D52D3-5F50-4311-B5E2-B7D72765E74A}" destId="{BECFCE47-F6F5-47E2-8709-90A7EB5AF2B8}" srcOrd="1" destOrd="0" presId="urn:microsoft.com/office/officeart/2008/layout/HalfCircleOrganizationChart"/>
    <dgm:cxn modelId="{2C7729A7-7809-4EAE-8F96-E87E18A4D5F8}" type="presOf" srcId="{2EF12587-849F-4135-B4ED-6B5E24FDCF91}" destId="{FBA0E64B-7DD3-4C41-8BEE-B6928BFAC46B}" srcOrd="0" destOrd="0" presId="urn:microsoft.com/office/officeart/2008/layout/HalfCircleOrganizationChart"/>
    <dgm:cxn modelId="{04A528B2-DE25-4733-A19F-D812A50AC48B}" srcId="{5A447766-6F33-4A59-A938-7ACEFA55F5C9}" destId="{00D8C124-09D0-4E3E-8C2D-863F664191FD}" srcOrd="1" destOrd="0" parTransId="{2EF12587-849F-4135-B4ED-6B5E24FDCF91}" sibTransId="{251EF157-F456-4B43-8ACE-3365C86017E5}"/>
    <dgm:cxn modelId="{A1B9F4D6-1C35-4E45-A9EF-879BE87F98DF}" type="presOf" srcId="{62505028-1230-4216-927A-5AA563743EF0}" destId="{DBAB195B-1B1F-4B22-8974-AD39D8CD4ABD}" srcOrd="0" destOrd="0" presId="urn:microsoft.com/office/officeart/2008/layout/HalfCircleOrganizationChart"/>
    <dgm:cxn modelId="{5B1630D9-50FC-4045-874D-1B0A84CDE07C}" type="presOf" srcId="{5A447766-6F33-4A59-A938-7ACEFA55F5C9}" destId="{2DE8194D-EFF6-4D04-A930-B243852DCFB4}" srcOrd="1" destOrd="0" presId="urn:microsoft.com/office/officeart/2008/layout/HalfCircleOrganizationChart"/>
    <dgm:cxn modelId="{E80EC06B-A89E-4204-B660-1DCB6B8ACC7E}" type="presParOf" srcId="{DBAB195B-1B1F-4B22-8974-AD39D8CD4ABD}" destId="{5FD2F09C-63E4-437C-81EC-1D0A3B8484B2}" srcOrd="0" destOrd="0" presId="urn:microsoft.com/office/officeart/2008/layout/HalfCircleOrganizationChart"/>
    <dgm:cxn modelId="{7F2CEDE1-D050-4425-BF81-55A04F4B6D4E}" type="presParOf" srcId="{5FD2F09C-63E4-437C-81EC-1D0A3B8484B2}" destId="{5F2937E6-0E7A-44A4-9A10-58CCDAFBEAD6}" srcOrd="0" destOrd="0" presId="urn:microsoft.com/office/officeart/2008/layout/HalfCircleOrganizationChart"/>
    <dgm:cxn modelId="{4C3FA07D-E8B9-4593-98A4-58B3B6623D5C}" type="presParOf" srcId="{5F2937E6-0E7A-44A4-9A10-58CCDAFBEAD6}" destId="{D7F73F53-1272-4F26-B5EB-79A7CD9303B6}" srcOrd="0" destOrd="0" presId="urn:microsoft.com/office/officeart/2008/layout/HalfCircleOrganizationChart"/>
    <dgm:cxn modelId="{CAAE36C3-CE9A-4307-B6FC-A40B4AE1AB42}" type="presParOf" srcId="{5F2937E6-0E7A-44A4-9A10-58CCDAFBEAD6}" destId="{9C9F11F0-A5D5-4056-B75C-066869C1C236}" srcOrd="1" destOrd="0" presId="urn:microsoft.com/office/officeart/2008/layout/HalfCircleOrganizationChart"/>
    <dgm:cxn modelId="{E0A4E093-8BA5-4AB1-8A2B-B0C89121911A}" type="presParOf" srcId="{5F2937E6-0E7A-44A4-9A10-58CCDAFBEAD6}" destId="{98095B8E-6875-4F8F-9970-43762732B802}" srcOrd="2" destOrd="0" presId="urn:microsoft.com/office/officeart/2008/layout/HalfCircleOrganizationChart"/>
    <dgm:cxn modelId="{6263AEA2-780D-4B5A-918A-BCD69E6372BF}" type="presParOf" srcId="{5F2937E6-0E7A-44A4-9A10-58CCDAFBEAD6}" destId="{2DE8194D-EFF6-4D04-A930-B243852DCFB4}" srcOrd="3" destOrd="0" presId="urn:microsoft.com/office/officeart/2008/layout/HalfCircleOrganizationChart"/>
    <dgm:cxn modelId="{648B8CE8-5792-44ED-BE18-66201AC58FF1}" type="presParOf" srcId="{5FD2F09C-63E4-437C-81EC-1D0A3B8484B2}" destId="{E3EC0147-FE1D-4402-AC3D-D1FF197C9950}" srcOrd="1" destOrd="0" presId="urn:microsoft.com/office/officeart/2008/layout/HalfCircleOrganizationChart"/>
    <dgm:cxn modelId="{14D96B6E-AB5A-41B3-801F-847A340B4680}" type="presParOf" srcId="{E3EC0147-FE1D-4402-AC3D-D1FF197C9950}" destId="{469C2876-67A3-4C20-BE05-D27E5CCBA106}" srcOrd="0" destOrd="0" presId="urn:microsoft.com/office/officeart/2008/layout/HalfCircleOrganizationChart"/>
    <dgm:cxn modelId="{0DEF305D-3286-4681-A37F-B9063E33CD06}" type="presParOf" srcId="{E3EC0147-FE1D-4402-AC3D-D1FF197C9950}" destId="{BFEB9209-8FCC-4709-85C5-0C6CBBCD0C09}" srcOrd="1" destOrd="0" presId="urn:microsoft.com/office/officeart/2008/layout/HalfCircleOrganizationChart"/>
    <dgm:cxn modelId="{CEA7EBA1-41A3-4878-8220-0C404AEF50E2}" type="presParOf" srcId="{BFEB9209-8FCC-4709-85C5-0C6CBBCD0C09}" destId="{47B453B3-680F-429C-B176-764E4162C35B}" srcOrd="0" destOrd="0" presId="urn:microsoft.com/office/officeart/2008/layout/HalfCircleOrganizationChart"/>
    <dgm:cxn modelId="{F605518B-DA86-43B7-BAD6-D899C831CBD6}" type="presParOf" srcId="{47B453B3-680F-429C-B176-764E4162C35B}" destId="{7757EB3C-0E65-4E5D-B45C-D1A317AD1F07}" srcOrd="0" destOrd="0" presId="urn:microsoft.com/office/officeart/2008/layout/HalfCircleOrganizationChart"/>
    <dgm:cxn modelId="{A732EAA5-B4E7-4AA1-8530-4FD5CA5ACC13}" type="presParOf" srcId="{47B453B3-680F-429C-B176-764E4162C35B}" destId="{5DBFF422-0372-4B7F-9EA9-5CEB92E6D4EE}" srcOrd="1" destOrd="0" presId="urn:microsoft.com/office/officeart/2008/layout/HalfCircleOrganizationChart"/>
    <dgm:cxn modelId="{4C0EEF29-F635-42AD-A9A2-A7EAB860D402}" type="presParOf" srcId="{47B453B3-680F-429C-B176-764E4162C35B}" destId="{42F36D34-AD04-4396-A590-EE54A7DEB6FE}" srcOrd="2" destOrd="0" presId="urn:microsoft.com/office/officeart/2008/layout/HalfCircleOrganizationChart"/>
    <dgm:cxn modelId="{EEEC21B5-6376-4796-8047-550FFF24DD70}" type="presParOf" srcId="{47B453B3-680F-429C-B176-764E4162C35B}" destId="{BECFCE47-F6F5-47E2-8709-90A7EB5AF2B8}" srcOrd="3" destOrd="0" presId="urn:microsoft.com/office/officeart/2008/layout/HalfCircleOrganizationChart"/>
    <dgm:cxn modelId="{E760EFEF-87E2-46F1-96DA-D5CACDA9FBC5}" type="presParOf" srcId="{BFEB9209-8FCC-4709-85C5-0C6CBBCD0C09}" destId="{221AE861-0A51-4ADA-A179-97438C54019D}" srcOrd="1" destOrd="0" presId="urn:microsoft.com/office/officeart/2008/layout/HalfCircleOrganizationChart"/>
    <dgm:cxn modelId="{456C67EA-B9A2-419E-A971-13F3E3B2A110}" type="presParOf" srcId="{BFEB9209-8FCC-4709-85C5-0C6CBBCD0C09}" destId="{D329074F-2D38-4DDF-AB1B-75D78E9DF842}" srcOrd="2" destOrd="0" presId="urn:microsoft.com/office/officeart/2008/layout/HalfCircleOrganizationChart"/>
    <dgm:cxn modelId="{9C12D2D9-615D-4AD9-8565-CA22CFD44BCC}" type="presParOf" srcId="{E3EC0147-FE1D-4402-AC3D-D1FF197C9950}" destId="{FBA0E64B-7DD3-4C41-8BEE-B6928BFAC46B}" srcOrd="2" destOrd="0" presId="urn:microsoft.com/office/officeart/2008/layout/HalfCircleOrganizationChart"/>
    <dgm:cxn modelId="{A35FC3AD-236E-4742-A3B0-C15661E91255}" type="presParOf" srcId="{E3EC0147-FE1D-4402-AC3D-D1FF197C9950}" destId="{6D3D49DB-5A1F-440F-B2BE-9559B27BC563}" srcOrd="3" destOrd="0" presId="urn:microsoft.com/office/officeart/2008/layout/HalfCircleOrganizationChart"/>
    <dgm:cxn modelId="{6541A749-2FB4-4E07-87DE-E6781A9A3C15}" type="presParOf" srcId="{6D3D49DB-5A1F-440F-B2BE-9559B27BC563}" destId="{11322323-069C-4F0E-9F44-ADE8D104B43C}" srcOrd="0" destOrd="0" presId="urn:microsoft.com/office/officeart/2008/layout/HalfCircleOrganizationChart"/>
    <dgm:cxn modelId="{4532C80B-5030-4F53-A556-CF1C2233EE36}" type="presParOf" srcId="{11322323-069C-4F0E-9F44-ADE8D104B43C}" destId="{CFF681EC-FE6B-4FDC-8145-AEB42683A84A}" srcOrd="0" destOrd="0" presId="urn:microsoft.com/office/officeart/2008/layout/HalfCircleOrganizationChart"/>
    <dgm:cxn modelId="{B7BE1EEA-4102-403A-A27A-B2879D105C8B}" type="presParOf" srcId="{11322323-069C-4F0E-9F44-ADE8D104B43C}" destId="{419B05B6-D92C-448D-9D52-BA17AD4E4B50}" srcOrd="1" destOrd="0" presId="urn:microsoft.com/office/officeart/2008/layout/HalfCircleOrganizationChart"/>
    <dgm:cxn modelId="{99DE0C4E-C5A0-460C-905E-536DA851DD65}" type="presParOf" srcId="{11322323-069C-4F0E-9F44-ADE8D104B43C}" destId="{1AAC5DBC-8B71-4040-96E0-78A9ACBA7C8D}" srcOrd="2" destOrd="0" presId="urn:microsoft.com/office/officeart/2008/layout/HalfCircleOrganizationChart"/>
    <dgm:cxn modelId="{DE410E8C-030A-4AFB-B97E-A8A2370D94A6}" type="presParOf" srcId="{11322323-069C-4F0E-9F44-ADE8D104B43C}" destId="{60F661F2-97F1-41B1-9D20-9488BF03E6FB}" srcOrd="3" destOrd="0" presId="urn:microsoft.com/office/officeart/2008/layout/HalfCircleOrganizationChart"/>
    <dgm:cxn modelId="{C623F0C1-336A-4B99-A049-E2EA48F5AF28}" type="presParOf" srcId="{6D3D49DB-5A1F-440F-B2BE-9559B27BC563}" destId="{EFA85167-78C1-4D77-8046-38981AC8404A}" srcOrd="1" destOrd="0" presId="urn:microsoft.com/office/officeart/2008/layout/HalfCircleOrganizationChart"/>
    <dgm:cxn modelId="{1558AFA4-5D53-428B-A7CC-9D195577CDA1}" type="presParOf" srcId="{6D3D49DB-5A1F-440F-B2BE-9559B27BC563}" destId="{E1A3B713-1B99-48C8-A593-FA292FD5D7EC}" srcOrd="2" destOrd="0" presId="urn:microsoft.com/office/officeart/2008/layout/HalfCircleOrganizationChart"/>
    <dgm:cxn modelId="{3398D48F-9E3E-4A7E-A3D2-EC1B6277148D}" type="presParOf" srcId="{E3EC0147-FE1D-4402-AC3D-D1FF197C9950}" destId="{96CAC0C9-567D-4B96-8047-6E7BD451E4D9}" srcOrd="4" destOrd="0" presId="urn:microsoft.com/office/officeart/2008/layout/HalfCircleOrganizationChart"/>
    <dgm:cxn modelId="{FDC9A191-A50E-4639-9DE4-1A7BCB09FBBD}" type="presParOf" srcId="{E3EC0147-FE1D-4402-AC3D-D1FF197C9950}" destId="{FDD1FECA-C105-49AD-AE19-69057719DB62}" srcOrd="5" destOrd="0" presId="urn:microsoft.com/office/officeart/2008/layout/HalfCircleOrganizationChart"/>
    <dgm:cxn modelId="{F88A74DD-6F13-44ED-82C5-EFA898F412E0}" type="presParOf" srcId="{FDD1FECA-C105-49AD-AE19-69057719DB62}" destId="{86BE9BAF-D654-402F-8CB3-3808FF2705B8}" srcOrd="0" destOrd="0" presId="urn:microsoft.com/office/officeart/2008/layout/HalfCircleOrganizationChart"/>
    <dgm:cxn modelId="{5F7B036D-17E9-4845-874B-9BB016E9946C}" type="presParOf" srcId="{86BE9BAF-D654-402F-8CB3-3808FF2705B8}" destId="{48C58634-6A5E-46B9-8E99-E86D431113D1}" srcOrd="0" destOrd="0" presId="urn:microsoft.com/office/officeart/2008/layout/HalfCircleOrganizationChart"/>
    <dgm:cxn modelId="{5A98DB33-877C-4E31-9C3E-144B066E8659}" type="presParOf" srcId="{86BE9BAF-D654-402F-8CB3-3808FF2705B8}" destId="{56DDF0BA-C023-4B14-B747-DDB37C39A303}" srcOrd="1" destOrd="0" presId="urn:microsoft.com/office/officeart/2008/layout/HalfCircleOrganizationChart"/>
    <dgm:cxn modelId="{558108BD-E898-43A1-BAAC-7C306FD5ED34}" type="presParOf" srcId="{86BE9BAF-D654-402F-8CB3-3808FF2705B8}" destId="{0CECD3EC-C619-4CA3-A4DD-F8EF48D9D972}" srcOrd="2" destOrd="0" presId="urn:microsoft.com/office/officeart/2008/layout/HalfCircleOrganizationChart"/>
    <dgm:cxn modelId="{F50B4E04-F1E6-47B5-AB16-1EF34BAA2615}" type="presParOf" srcId="{86BE9BAF-D654-402F-8CB3-3808FF2705B8}" destId="{467A5E85-D715-4383-8BCB-9738455072C5}" srcOrd="3" destOrd="0" presId="urn:microsoft.com/office/officeart/2008/layout/HalfCircleOrganizationChart"/>
    <dgm:cxn modelId="{82004A25-634A-4E36-8185-BFAEC61D17F7}" type="presParOf" srcId="{FDD1FECA-C105-49AD-AE19-69057719DB62}" destId="{63C45E8B-B44E-41F5-A253-319BC78101DC}" srcOrd="1" destOrd="0" presId="urn:microsoft.com/office/officeart/2008/layout/HalfCircleOrganizationChart"/>
    <dgm:cxn modelId="{F8113369-6388-49D0-8374-7721D8FE5A9A}" type="presParOf" srcId="{FDD1FECA-C105-49AD-AE19-69057719DB62}" destId="{AAE9D6DA-83CA-47C2-9742-DB255C509542}" srcOrd="2" destOrd="0" presId="urn:microsoft.com/office/officeart/2008/layout/HalfCircleOrganizationChart"/>
    <dgm:cxn modelId="{7CDDAAE8-9B65-4FC3-9C0C-21E70A232081}" type="presParOf" srcId="{5FD2F09C-63E4-437C-81EC-1D0A3B8484B2}" destId="{CD829498-7E8D-4865-9BAF-78B8E10AF48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505028-1230-4216-927A-5AA563743EF0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A447766-6F33-4A59-A938-7ACEFA55F5C9}">
      <dgm:prSet phldrT="[Texto]" custT="1"/>
      <dgm:spPr/>
      <dgm:t>
        <a:bodyPr/>
        <a:lstStyle/>
        <a:p>
          <a:r>
            <a:rPr lang="es-ES" sz="2000" b="1" dirty="0" smtClean="0"/>
            <a:t>ENTREVISTAS</a:t>
          </a:r>
          <a:endParaRPr lang="es-ES" sz="2000" b="1" dirty="0"/>
        </a:p>
      </dgm:t>
    </dgm:pt>
    <dgm:pt modelId="{6E70436E-2051-4792-8CEC-3ECB53839544}" type="parTrans" cxnId="{57CC160E-61D8-4279-A057-2B88BC3335DF}">
      <dgm:prSet/>
      <dgm:spPr/>
      <dgm:t>
        <a:bodyPr/>
        <a:lstStyle/>
        <a:p>
          <a:endParaRPr lang="es-ES"/>
        </a:p>
      </dgm:t>
    </dgm:pt>
    <dgm:pt modelId="{19F88BBB-0900-4F8A-A49E-0BB6FA3282F7}" type="sibTrans" cxnId="{57CC160E-61D8-4279-A057-2B88BC3335DF}">
      <dgm:prSet/>
      <dgm:spPr/>
      <dgm:t>
        <a:bodyPr/>
        <a:lstStyle/>
        <a:p>
          <a:endParaRPr lang="es-ES"/>
        </a:p>
      </dgm:t>
    </dgm:pt>
    <dgm:pt modelId="{B19D52D3-5F50-4311-B5E2-B7D72765E74A}">
      <dgm:prSet phldrT="[Texto]" custT="1"/>
      <dgm:spPr/>
      <dgm:t>
        <a:bodyPr/>
        <a:lstStyle/>
        <a:p>
          <a:r>
            <a:rPr lang="es-ES" sz="2000" dirty="0" err="1" smtClean="0"/>
            <a:t>Guión</a:t>
          </a:r>
          <a:r>
            <a:rPr lang="es-ES" sz="2000" dirty="0" smtClean="0"/>
            <a:t> de entrevista</a:t>
          </a:r>
          <a:endParaRPr lang="es-ES" sz="2000" dirty="0"/>
        </a:p>
      </dgm:t>
    </dgm:pt>
    <dgm:pt modelId="{042C8827-71BD-4380-8D94-675B2420D72E}" type="parTrans" cxnId="{48EB2D54-6602-411C-87EC-48F121AB5BD1}">
      <dgm:prSet/>
      <dgm:spPr/>
      <dgm:t>
        <a:bodyPr/>
        <a:lstStyle/>
        <a:p>
          <a:endParaRPr lang="es-ES"/>
        </a:p>
      </dgm:t>
    </dgm:pt>
    <dgm:pt modelId="{9074BE3A-7E43-40AE-9B0B-A7FF56C3AEF6}" type="sibTrans" cxnId="{48EB2D54-6602-411C-87EC-48F121AB5BD1}">
      <dgm:prSet/>
      <dgm:spPr/>
      <dgm:t>
        <a:bodyPr/>
        <a:lstStyle/>
        <a:p>
          <a:endParaRPr lang="es-ES"/>
        </a:p>
      </dgm:t>
    </dgm:pt>
    <dgm:pt modelId="{DBAB195B-1B1F-4B22-8974-AD39D8CD4ABD}" type="pres">
      <dgm:prSet presAssocID="{62505028-1230-4216-927A-5AA563743EF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FD2F09C-63E4-437C-81EC-1D0A3B8484B2}" type="pres">
      <dgm:prSet presAssocID="{5A447766-6F33-4A59-A938-7ACEFA55F5C9}" presName="hierRoot1" presStyleCnt="0">
        <dgm:presLayoutVars>
          <dgm:hierBranch val="init"/>
        </dgm:presLayoutVars>
      </dgm:prSet>
      <dgm:spPr/>
    </dgm:pt>
    <dgm:pt modelId="{5F2937E6-0E7A-44A4-9A10-58CCDAFBEAD6}" type="pres">
      <dgm:prSet presAssocID="{5A447766-6F33-4A59-A938-7ACEFA55F5C9}" presName="rootComposite1" presStyleCnt="0"/>
      <dgm:spPr/>
    </dgm:pt>
    <dgm:pt modelId="{D7F73F53-1272-4F26-B5EB-79A7CD9303B6}" type="pres">
      <dgm:prSet presAssocID="{5A447766-6F33-4A59-A938-7ACEFA55F5C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9F11F0-A5D5-4056-B75C-066869C1C236}" type="pres">
      <dgm:prSet presAssocID="{5A447766-6F33-4A59-A938-7ACEFA55F5C9}" presName="topArc1" presStyleLbl="parChTrans1D1" presStyleIdx="0" presStyleCnt="4"/>
      <dgm:spPr/>
    </dgm:pt>
    <dgm:pt modelId="{98095B8E-6875-4F8F-9970-43762732B802}" type="pres">
      <dgm:prSet presAssocID="{5A447766-6F33-4A59-A938-7ACEFA55F5C9}" presName="bottomArc1" presStyleLbl="parChTrans1D1" presStyleIdx="1" presStyleCnt="4"/>
      <dgm:spPr/>
    </dgm:pt>
    <dgm:pt modelId="{2DE8194D-EFF6-4D04-A930-B243852DCFB4}" type="pres">
      <dgm:prSet presAssocID="{5A447766-6F33-4A59-A938-7ACEFA55F5C9}" presName="topConnNode1" presStyleLbl="node1" presStyleIdx="0" presStyleCnt="0"/>
      <dgm:spPr/>
      <dgm:t>
        <a:bodyPr/>
        <a:lstStyle/>
        <a:p>
          <a:endParaRPr lang="es-ES"/>
        </a:p>
      </dgm:t>
    </dgm:pt>
    <dgm:pt modelId="{E3EC0147-FE1D-4402-AC3D-D1FF197C9950}" type="pres">
      <dgm:prSet presAssocID="{5A447766-6F33-4A59-A938-7ACEFA55F5C9}" presName="hierChild2" presStyleCnt="0"/>
      <dgm:spPr/>
    </dgm:pt>
    <dgm:pt modelId="{469C2876-67A3-4C20-BE05-D27E5CCBA106}" type="pres">
      <dgm:prSet presAssocID="{042C8827-71BD-4380-8D94-675B2420D72E}" presName="Name28" presStyleLbl="parChTrans1D2" presStyleIdx="0" presStyleCnt="1"/>
      <dgm:spPr/>
      <dgm:t>
        <a:bodyPr/>
        <a:lstStyle/>
        <a:p>
          <a:endParaRPr lang="es-ES"/>
        </a:p>
      </dgm:t>
    </dgm:pt>
    <dgm:pt modelId="{BFEB9209-8FCC-4709-85C5-0C6CBBCD0C09}" type="pres">
      <dgm:prSet presAssocID="{B19D52D3-5F50-4311-B5E2-B7D72765E74A}" presName="hierRoot2" presStyleCnt="0">
        <dgm:presLayoutVars>
          <dgm:hierBranch val="init"/>
        </dgm:presLayoutVars>
      </dgm:prSet>
      <dgm:spPr/>
    </dgm:pt>
    <dgm:pt modelId="{47B453B3-680F-429C-B176-764E4162C35B}" type="pres">
      <dgm:prSet presAssocID="{B19D52D3-5F50-4311-B5E2-B7D72765E74A}" presName="rootComposite2" presStyleCnt="0"/>
      <dgm:spPr/>
    </dgm:pt>
    <dgm:pt modelId="{7757EB3C-0E65-4E5D-B45C-D1A317AD1F07}" type="pres">
      <dgm:prSet presAssocID="{B19D52D3-5F50-4311-B5E2-B7D72765E74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BFF422-0372-4B7F-9EA9-5CEB92E6D4EE}" type="pres">
      <dgm:prSet presAssocID="{B19D52D3-5F50-4311-B5E2-B7D72765E74A}" presName="topArc2" presStyleLbl="parChTrans1D1" presStyleIdx="2" presStyleCnt="4"/>
      <dgm:spPr/>
    </dgm:pt>
    <dgm:pt modelId="{42F36D34-AD04-4396-A590-EE54A7DEB6FE}" type="pres">
      <dgm:prSet presAssocID="{B19D52D3-5F50-4311-B5E2-B7D72765E74A}" presName="bottomArc2" presStyleLbl="parChTrans1D1" presStyleIdx="3" presStyleCnt="4"/>
      <dgm:spPr/>
    </dgm:pt>
    <dgm:pt modelId="{BECFCE47-F6F5-47E2-8709-90A7EB5AF2B8}" type="pres">
      <dgm:prSet presAssocID="{B19D52D3-5F50-4311-B5E2-B7D72765E74A}" presName="topConnNode2" presStyleLbl="node2" presStyleIdx="0" presStyleCnt="0"/>
      <dgm:spPr/>
      <dgm:t>
        <a:bodyPr/>
        <a:lstStyle/>
        <a:p>
          <a:endParaRPr lang="es-ES"/>
        </a:p>
      </dgm:t>
    </dgm:pt>
    <dgm:pt modelId="{221AE861-0A51-4ADA-A179-97438C54019D}" type="pres">
      <dgm:prSet presAssocID="{B19D52D3-5F50-4311-B5E2-B7D72765E74A}" presName="hierChild4" presStyleCnt="0"/>
      <dgm:spPr/>
    </dgm:pt>
    <dgm:pt modelId="{D329074F-2D38-4DDF-AB1B-75D78E9DF842}" type="pres">
      <dgm:prSet presAssocID="{B19D52D3-5F50-4311-B5E2-B7D72765E74A}" presName="hierChild5" presStyleCnt="0"/>
      <dgm:spPr/>
    </dgm:pt>
    <dgm:pt modelId="{CD829498-7E8D-4865-9BAF-78B8E10AF48B}" type="pres">
      <dgm:prSet presAssocID="{5A447766-6F33-4A59-A938-7ACEFA55F5C9}" presName="hierChild3" presStyleCnt="0"/>
      <dgm:spPr/>
    </dgm:pt>
  </dgm:ptLst>
  <dgm:cxnLst>
    <dgm:cxn modelId="{57CC160E-61D8-4279-A057-2B88BC3335DF}" srcId="{62505028-1230-4216-927A-5AA563743EF0}" destId="{5A447766-6F33-4A59-A938-7ACEFA55F5C9}" srcOrd="0" destOrd="0" parTransId="{6E70436E-2051-4792-8CEC-3ECB53839544}" sibTransId="{19F88BBB-0900-4F8A-A49E-0BB6FA3282F7}"/>
    <dgm:cxn modelId="{EF64E3A9-46D7-4FF9-9E41-5773152F0A64}" type="presOf" srcId="{5A447766-6F33-4A59-A938-7ACEFA55F5C9}" destId="{D7F73F53-1272-4F26-B5EB-79A7CD9303B6}" srcOrd="0" destOrd="0" presId="urn:microsoft.com/office/officeart/2008/layout/HalfCircleOrganizationChart"/>
    <dgm:cxn modelId="{1CB60FE1-2BE4-47EE-9352-78D985011C46}" type="presOf" srcId="{62505028-1230-4216-927A-5AA563743EF0}" destId="{DBAB195B-1B1F-4B22-8974-AD39D8CD4ABD}" srcOrd="0" destOrd="0" presId="urn:microsoft.com/office/officeart/2008/layout/HalfCircleOrganizationChart"/>
    <dgm:cxn modelId="{4E32DB39-3C3B-434F-9447-2A81FC9F9668}" type="presOf" srcId="{5A447766-6F33-4A59-A938-7ACEFA55F5C9}" destId="{2DE8194D-EFF6-4D04-A930-B243852DCFB4}" srcOrd="1" destOrd="0" presId="urn:microsoft.com/office/officeart/2008/layout/HalfCircleOrganizationChart"/>
    <dgm:cxn modelId="{48EB2D54-6602-411C-87EC-48F121AB5BD1}" srcId="{5A447766-6F33-4A59-A938-7ACEFA55F5C9}" destId="{B19D52D3-5F50-4311-B5E2-B7D72765E74A}" srcOrd="0" destOrd="0" parTransId="{042C8827-71BD-4380-8D94-675B2420D72E}" sibTransId="{9074BE3A-7E43-40AE-9B0B-A7FF56C3AEF6}"/>
    <dgm:cxn modelId="{B3868A78-8457-4F2B-BBBA-0979BBA21F49}" type="presOf" srcId="{B19D52D3-5F50-4311-B5E2-B7D72765E74A}" destId="{7757EB3C-0E65-4E5D-B45C-D1A317AD1F07}" srcOrd="0" destOrd="0" presId="urn:microsoft.com/office/officeart/2008/layout/HalfCircleOrganizationChart"/>
    <dgm:cxn modelId="{55A77F52-6D50-491B-9804-39D940C6AE3B}" type="presOf" srcId="{B19D52D3-5F50-4311-B5E2-B7D72765E74A}" destId="{BECFCE47-F6F5-47E2-8709-90A7EB5AF2B8}" srcOrd="1" destOrd="0" presId="urn:microsoft.com/office/officeart/2008/layout/HalfCircleOrganizationChart"/>
    <dgm:cxn modelId="{59817F34-A7BF-4D57-B1F5-B4927DD78EFD}" type="presOf" srcId="{042C8827-71BD-4380-8D94-675B2420D72E}" destId="{469C2876-67A3-4C20-BE05-D27E5CCBA106}" srcOrd="0" destOrd="0" presId="urn:microsoft.com/office/officeart/2008/layout/HalfCircleOrganizationChart"/>
    <dgm:cxn modelId="{A37A73A0-2B7C-431C-BB21-4C44A45E71D8}" type="presParOf" srcId="{DBAB195B-1B1F-4B22-8974-AD39D8CD4ABD}" destId="{5FD2F09C-63E4-437C-81EC-1D0A3B8484B2}" srcOrd="0" destOrd="0" presId="urn:microsoft.com/office/officeart/2008/layout/HalfCircleOrganizationChart"/>
    <dgm:cxn modelId="{A855B780-5825-481C-B4F5-2AFBDCAEFCDD}" type="presParOf" srcId="{5FD2F09C-63E4-437C-81EC-1D0A3B8484B2}" destId="{5F2937E6-0E7A-44A4-9A10-58CCDAFBEAD6}" srcOrd="0" destOrd="0" presId="urn:microsoft.com/office/officeart/2008/layout/HalfCircleOrganizationChart"/>
    <dgm:cxn modelId="{5F531D5A-DB1B-42B9-A61F-5B4A19C13E90}" type="presParOf" srcId="{5F2937E6-0E7A-44A4-9A10-58CCDAFBEAD6}" destId="{D7F73F53-1272-4F26-B5EB-79A7CD9303B6}" srcOrd="0" destOrd="0" presId="urn:microsoft.com/office/officeart/2008/layout/HalfCircleOrganizationChart"/>
    <dgm:cxn modelId="{EAB87D63-5497-497B-825B-0D98DCBEE967}" type="presParOf" srcId="{5F2937E6-0E7A-44A4-9A10-58CCDAFBEAD6}" destId="{9C9F11F0-A5D5-4056-B75C-066869C1C236}" srcOrd="1" destOrd="0" presId="urn:microsoft.com/office/officeart/2008/layout/HalfCircleOrganizationChart"/>
    <dgm:cxn modelId="{FF3F1D27-AE89-4AE6-8747-44414B6042EF}" type="presParOf" srcId="{5F2937E6-0E7A-44A4-9A10-58CCDAFBEAD6}" destId="{98095B8E-6875-4F8F-9970-43762732B802}" srcOrd="2" destOrd="0" presId="urn:microsoft.com/office/officeart/2008/layout/HalfCircleOrganizationChart"/>
    <dgm:cxn modelId="{0FF4E82E-4C63-4514-AEE0-2BF09813C034}" type="presParOf" srcId="{5F2937E6-0E7A-44A4-9A10-58CCDAFBEAD6}" destId="{2DE8194D-EFF6-4D04-A930-B243852DCFB4}" srcOrd="3" destOrd="0" presId="urn:microsoft.com/office/officeart/2008/layout/HalfCircleOrganizationChart"/>
    <dgm:cxn modelId="{1DD0BE58-1252-4539-9DFE-05BCA71E2B98}" type="presParOf" srcId="{5FD2F09C-63E4-437C-81EC-1D0A3B8484B2}" destId="{E3EC0147-FE1D-4402-AC3D-D1FF197C9950}" srcOrd="1" destOrd="0" presId="urn:microsoft.com/office/officeart/2008/layout/HalfCircleOrganizationChart"/>
    <dgm:cxn modelId="{8D754987-E8DB-4B86-97D4-8FB81F89B9EF}" type="presParOf" srcId="{E3EC0147-FE1D-4402-AC3D-D1FF197C9950}" destId="{469C2876-67A3-4C20-BE05-D27E5CCBA106}" srcOrd="0" destOrd="0" presId="urn:microsoft.com/office/officeart/2008/layout/HalfCircleOrganizationChart"/>
    <dgm:cxn modelId="{0CD00F14-9C28-4245-9881-0EFE0E2A8197}" type="presParOf" srcId="{E3EC0147-FE1D-4402-AC3D-D1FF197C9950}" destId="{BFEB9209-8FCC-4709-85C5-0C6CBBCD0C09}" srcOrd="1" destOrd="0" presId="urn:microsoft.com/office/officeart/2008/layout/HalfCircleOrganizationChart"/>
    <dgm:cxn modelId="{4151A412-2318-4E7B-B31B-892B3C23B489}" type="presParOf" srcId="{BFEB9209-8FCC-4709-85C5-0C6CBBCD0C09}" destId="{47B453B3-680F-429C-B176-764E4162C35B}" srcOrd="0" destOrd="0" presId="urn:microsoft.com/office/officeart/2008/layout/HalfCircleOrganizationChart"/>
    <dgm:cxn modelId="{55011775-8393-4C5B-97D7-6525C9C11D62}" type="presParOf" srcId="{47B453B3-680F-429C-B176-764E4162C35B}" destId="{7757EB3C-0E65-4E5D-B45C-D1A317AD1F07}" srcOrd="0" destOrd="0" presId="urn:microsoft.com/office/officeart/2008/layout/HalfCircleOrganizationChart"/>
    <dgm:cxn modelId="{CD006411-ADB9-42C3-93A5-E4AEC554AF4B}" type="presParOf" srcId="{47B453B3-680F-429C-B176-764E4162C35B}" destId="{5DBFF422-0372-4B7F-9EA9-5CEB92E6D4EE}" srcOrd="1" destOrd="0" presId="urn:microsoft.com/office/officeart/2008/layout/HalfCircleOrganizationChart"/>
    <dgm:cxn modelId="{3420AA29-C578-4D7F-A22C-D3356D4B36A3}" type="presParOf" srcId="{47B453B3-680F-429C-B176-764E4162C35B}" destId="{42F36D34-AD04-4396-A590-EE54A7DEB6FE}" srcOrd="2" destOrd="0" presId="urn:microsoft.com/office/officeart/2008/layout/HalfCircleOrganizationChart"/>
    <dgm:cxn modelId="{80F4C9C3-446A-4F83-8488-95CD9273228D}" type="presParOf" srcId="{47B453B3-680F-429C-B176-764E4162C35B}" destId="{BECFCE47-F6F5-47E2-8709-90A7EB5AF2B8}" srcOrd="3" destOrd="0" presId="urn:microsoft.com/office/officeart/2008/layout/HalfCircleOrganizationChart"/>
    <dgm:cxn modelId="{77F67730-5527-4378-B718-726B96B9BB2C}" type="presParOf" srcId="{BFEB9209-8FCC-4709-85C5-0C6CBBCD0C09}" destId="{221AE861-0A51-4ADA-A179-97438C54019D}" srcOrd="1" destOrd="0" presId="urn:microsoft.com/office/officeart/2008/layout/HalfCircleOrganizationChart"/>
    <dgm:cxn modelId="{15C8F53B-E0D1-4AF8-8D8D-26673D6177DD}" type="presParOf" srcId="{BFEB9209-8FCC-4709-85C5-0C6CBBCD0C09}" destId="{D329074F-2D38-4DDF-AB1B-75D78E9DF842}" srcOrd="2" destOrd="0" presId="urn:microsoft.com/office/officeart/2008/layout/HalfCircleOrganizationChart"/>
    <dgm:cxn modelId="{8695A06C-A6BF-4F6B-AB7B-97FEB5DB9782}" type="presParOf" srcId="{5FD2F09C-63E4-437C-81EC-1D0A3B8484B2}" destId="{CD829498-7E8D-4865-9BAF-78B8E10AF48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AC0C9-567D-4B96-8047-6E7BD451E4D9}">
      <dsp:nvSpPr>
        <dsp:cNvPr id="0" name=""/>
        <dsp:cNvSpPr/>
      </dsp:nvSpPr>
      <dsp:spPr>
        <a:xfrm>
          <a:off x="4475408" y="832372"/>
          <a:ext cx="2006257" cy="348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096"/>
              </a:lnTo>
              <a:lnTo>
                <a:pt x="2006257" y="174096"/>
              </a:lnTo>
              <a:lnTo>
                <a:pt x="2006257" y="3481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212DE-F2C7-4ABB-8F90-B8A8EB231DD4}">
      <dsp:nvSpPr>
        <dsp:cNvPr id="0" name=""/>
        <dsp:cNvSpPr/>
      </dsp:nvSpPr>
      <dsp:spPr>
        <a:xfrm>
          <a:off x="4475408" y="2009598"/>
          <a:ext cx="762709" cy="2851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1870"/>
              </a:lnTo>
              <a:lnTo>
                <a:pt x="762709" y="285187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A9DA5-1AD9-40B8-AD1A-5167E0A28A2A}">
      <dsp:nvSpPr>
        <dsp:cNvPr id="0" name=""/>
        <dsp:cNvSpPr/>
      </dsp:nvSpPr>
      <dsp:spPr>
        <a:xfrm>
          <a:off x="4475408" y="2009598"/>
          <a:ext cx="762709" cy="1674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645"/>
              </a:lnTo>
              <a:lnTo>
                <a:pt x="762709" y="167464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B14E8-3CDF-4A4F-A048-16DC917DC274}">
      <dsp:nvSpPr>
        <dsp:cNvPr id="0" name=""/>
        <dsp:cNvSpPr/>
      </dsp:nvSpPr>
      <dsp:spPr>
        <a:xfrm>
          <a:off x="4475408" y="2009598"/>
          <a:ext cx="762709" cy="497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419"/>
              </a:lnTo>
              <a:lnTo>
                <a:pt x="762709" y="49741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0E64B-7DD3-4C41-8BEE-B6928BFAC46B}">
      <dsp:nvSpPr>
        <dsp:cNvPr id="0" name=""/>
        <dsp:cNvSpPr/>
      </dsp:nvSpPr>
      <dsp:spPr>
        <a:xfrm>
          <a:off x="4429688" y="832372"/>
          <a:ext cx="91440" cy="3481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1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C2876-67A3-4C20-BE05-D27E5CCBA106}">
      <dsp:nvSpPr>
        <dsp:cNvPr id="0" name=""/>
        <dsp:cNvSpPr/>
      </dsp:nvSpPr>
      <dsp:spPr>
        <a:xfrm>
          <a:off x="2469150" y="832372"/>
          <a:ext cx="2006257" cy="348193"/>
        </a:xfrm>
        <a:custGeom>
          <a:avLst/>
          <a:gdLst/>
          <a:ahLst/>
          <a:cxnLst/>
          <a:rect l="0" t="0" r="0" b="0"/>
          <a:pathLst>
            <a:path>
              <a:moveTo>
                <a:pt x="2006257" y="0"/>
              </a:moveTo>
              <a:lnTo>
                <a:pt x="2006257" y="174096"/>
              </a:lnTo>
              <a:lnTo>
                <a:pt x="0" y="174096"/>
              </a:lnTo>
              <a:lnTo>
                <a:pt x="0" y="3481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11F0-A5D5-4056-B75C-066869C1C236}">
      <dsp:nvSpPr>
        <dsp:cNvPr id="0" name=""/>
        <dsp:cNvSpPr/>
      </dsp:nvSpPr>
      <dsp:spPr>
        <a:xfrm>
          <a:off x="4060891" y="3340"/>
          <a:ext cx="829032" cy="8290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95B8E-6875-4F8F-9970-43762732B802}">
      <dsp:nvSpPr>
        <dsp:cNvPr id="0" name=""/>
        <dsp:cNvSpPr/>
      </dsp:nvSpPr>
      <dsp:spPr>
        <a:xfrm>
          <a:off x="4060891" y="3340"/>
          <a:ext cx="829032" cy="8290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73F53-1272-4F26-B5EB-79A7CD9303B6}">
      <dsp:nvSpPr>
        <dsp:cNvPr id="0" name=""/>
        <dsp:cNvSpPr/>
      </dsp:nvSpPr>
      <dsp:spPr>
        <a:xfrm>
          <a:off x="3646375" y="152566"/>
          <a:ext cx="1658064" cy="5305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OBSERVACIÓN</a:t>
          </a:r>
          <a:endParaRPr lang="es-ES" sz="2000" b="1" kern="1200" dirty="0"/>
        </a:p>
      </dsp:txBody>
      <dsp:txXfrm>
        <a:off x="3646375" y="152566"/>
        <a:ext cx="1658064" cy="530580"/>
      </dsp:txXfrm>
    </dsp:sp>
    <dsp:sp modelId="{5DBFF422-0372-4B7F-9EA9-5CEB92E6D4EE}">
      <dsp:nvSpPr>
        <dsp:cNvPr id="0" name=""/>
        <dsp:cNvSpPr/>
      </dsp:nvSpPr>
      <dsp:spPr>
        <a:xfrm>
          <a:off x="2054634" y="1180566"/>
          <a:ext cx="829032" cy="8290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36D34-AD04-4396-A590-EE54A7DEB6FE}">
      <dsp:nvSpPr>
        <dsp:cNvPr id="0" name=""/>
        <dsp:cNvSpPr/>
      </dsp:nvSpPr>
      <dsp:spPr>
        <a:xfrm>
          <a:off x="2054634" y="1180566"/>
          <a:ext cx="829032" cy="8290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7EB3C-0E65-4E5D-B45C-D1A317AD1F07}">
      <dsp:nvSpPr>
        <dsp:cNvPr id="0" name=""/>
        <dsp:cNvSpPr/>
      </dsp:nvSpPr>
      <dsp:spPr>
        <a:xfrm>
          <a:off x="1640117" y="1329792"/>
          <a:ext cx="1658064" cy="5305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Lista de control</a:t>
          </a:r>
          <a:endParaRPr lang="es-ES" sz="2000" kern="1200" dirty="0"/>
        </a:p>
      </dsp:txBody>
      <dsp:txXfrm>
        <a:off x="1640117" y="1329792"/>
        <a:ext cx="1658064" cy="530580"/>
      </dsp:txXfrm>
    </dsp:sp>
    <dsp:sp modelId="{419B05B6-D92C-448D-9D52-BA17AD4E4B50}">
      <dsp:nvSpPr>
        <dsp:cNvPr id="0" name=""/>
        <dsp:cNvSpPr/>
      </dsp:nvSpPr>
      <dsp:spPr>
        <a:xfrm>
          <a:off x="4060891" y="1180566"/>
          <a:ext cx="829032" cy="8290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C5DBC-8B71-4040-96E0-78A9ACBA7C8D}">
      <dsp:nvSpPr>
        <dsp:cNvPr id="0" name=""/>
        <dsp:cNvSpPr/>
      </dsp:nvSpPr>
      <dsp:spPr>
        <a:xfrm>
          <a:off x="4060891" y="1180566"/>
          <a:ext cx="829032" cy="8290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681EC-FE6B-4FDC-8145-AEB42683A84A}">
      <dsp:nvSpPr>
        <dsp:cNvPr id="0" name=""/>
        <dsp:cNvSpPr/>
      </dsp:nvSpPr>
      <dsp:spPr>
        <a:xfrm>
          <a:off x="3646375" y="1329792"/>
          <a:ext cx="1658064" cy="5305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Escala de estimación</a:t>
          </a:r>
          <a:endParaRPr lang="es-ES" sz="2000" kern="1200" dirty="0"/>
        </a:p>
      </dsp:txBody>
      <dsp:txXfrm>
        <a:off x="3646375" y="1329792"/>
        <a:ext cx="1658064" cy="530580"/>
      </dsp:txXfrm>
    </dsp:sp>
    <dsp:sp modelId="{12DE061D-FFF8-46CB-AD9E-014BEEC31900}">
      <dsp:nvSpPr>
        <dsp:cNvPr id="0" name=""/>
        <dsp:cNvSpPr/>
      </dsp:nvSpPr>
      <dsp:spPr>
        <a:xfrm>
          <a:off x="5138633" y="2357791"/>
          <a:ext cx="829032" cy="8290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1C640-1075-4142-9B54-B5AC91A9B0ED}">
      <dsp:nvSpPr>
        <dsp:cNvPr id="0" name=""/>
        <dsp:cNvSpPr/>
      </dsp:nvSpPr>
      <dsp:spPr>
        <a:xfrm>
          <a:off x="5138633" y="2357791"/>
          <a:ext cx="829032" cy="8290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6F37A-5396-493F-9AAB-CB72958467F2}">
      <dsp:nvSpPr>
        <dsp:cNvPr id="0" name=""/>
        <dsp:cNvSpPr/>
      </dsp:nvSpPr>
      <dsp:spPr>
        <a:xfrm>
          <a:off x="4724117" y="2507017"/>
          <a:ext cx="1658064" cy="5305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Categorías</a:t>
          </a:r>
          <a:endParaRPr lang="es-ES" sz="1800" kern="1200" dirty="0"/>
        </a:p>
      </dsp:txBody>
      <dsp:txXfrm>
        <a:off x="4724117" y="2507017"/>
        <a:ext cx="1658064" cy="530580"/>
      </dsp:txXfrm>
    </dsp:sp>
    <dsp:sp modelId="{3105D3D9-1174-4AD4-8CA1-401D615D22F0}">
      <dsp:nvSpPr>
        <dsp:cNvPr id="0" name=""/>
        <dsp:cNvSpPr/>
      </dsp:nvSpPr>
      <dsp:spPr>
        <a:xfrm>
          <a:off x="5138633" y="3535017"/>
          <a:ext cx="829032" cy="8290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1D25B-A2BB-45C0-9A06-472A4102657E}">
      <dsp:nvSpPr>
        <dsp:cNvPr id="0" name=""/>
        <dsp:cNvSpPr/>
      </dsp:nvSpPr>
      <dsp:spPr>
        <a:xfrm>
          <a:off x="5138633" y="3535017"/>
          <a:ext cx="829032" cy="8290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2CFB1-86B3-4DD9-A2E6-7CA8DEC7A885}">
      <dsp:nvSpPr>
        <dsp:cNvPr id="0" name=""/>
        <dsp:cNvSpPr/>
      </dsp:nvSpPr>
      <dsp:spPr>
        <a:xfrm>
          <a:off x="4724117" y="3684243"/>
          <a:ext cx="1658064" cy="5305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Numérica</a:t>
          </a:r>
          <a:endParaRPr lang="es-ES" sz="1800" kern="1200" dirty="0"/>
        </a:p>
      </dsp:txBody>
      <dsp:txXfrm>
        <a:off x="4724117" y="3684243"/>
        <a:ext cx="1658064" cy="530580"/>
      </dsp:txXfrm>
    </dsp:sp>
    <dsp:sp modelId="{5B7F3069-CDCA-4826-8C36-8D53BAFC0572}">
      <dsp:nvSpPr>
        <dsp:cNvPr id="0" name=""/>
        <dsp:cNvSpPr/>
      </dsp:nvSpPr>
      <dsp:spPr>
        <a:xfrm>
          <a:off x="5138633" y="4712243"/>
          <a:ext cx="829032" cy="8290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4C128-1FD4-47A2-B9DB-51D869337392}">
      <dsp:nvSpPr>
        <dsp:cNvPr id="0" name=""/>
        <dsp:cNvSpPr/>
      </dsp:nvSpPr>
      <dsp:spPr>
        <a:xfrm>
          <a:off x="5138633" y="4712243"/>
          <a:ext cx="829032" cy="8290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973EA-98FD-43FD-90E7-174305F7D8B9}">
      <dsp:nvSpPr>
        <dsp:cNvPr id="0" name=""/>
        <dsp:cNvSpPr/>
      </dsp:nvSpPr>
      <dsp:spPr>
        <a:xfrm>
          <a:off x="4724117" y="4861469"/>
          <a:ext cx="1658064" cy="5305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Descriptiva</a:t>
          </a:r>
          <a:endParaRPr lang="es-ES" sz="1800" kern="1200" dirty="0"/>
        </a:p>
      </dsp:txBody>
      <dsp:txXfrm>
        <a:off x="4724117" y="4861469"/>
        <a:ext cx="1658064" cy="530580"/>
      </dsp:txXfrm>
    </dsp:sp>
    <dsp:sp modelId="{56DDF0BA-C023-4B14-B747-DDB37C39A303}">
      <dsp:nvSpPr>
        <dsp:cNvPr id="0" name=""/>
        <dsp:cNvSpPr/>
      </dsp:nvSpPr>
      <dsp:spPr>
        <a:xfrm>
          <a:off x="6067149" y="1180566"/>
          <a:ext cx="829032" cy="8290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CD3EC-C619-4CA3-A4DD-F8EF48D9D972}">
      <dsp:nvSpPr>
        <dsp:cNvPr id="0" name=""/>
        <dsp:cNvSpPr/>
      </dsp:nvSpPr>
      <dsp:spPr>
        <a:xfrm>
          <a:off x="6067149" y="1180566"/>
          <a:ext cx="829032" cy="8290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58634-6A5E-46B9-8E99-E86D431113D1}">
      <dsp:nvSpPr>
        <dsp:cNvPr id="0" name=""/>
        <dsp:cNvSpPr/>
      </dsp:nvSpPr>
      <dsp:spPr>
        <a:xfrm>
          <a:off x="5652633" y="1329792"/>
          <a:ext cx="1658064" cy="5305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Registro anecdótico</a:t>
          </a:r>
          <a:endParaRPr lang="es-ES" sz="2000" kern="1200" dirty="0"/>
        </a:p>
      </dsp:txBody>
      <dsp:txXfrm>
        <a:off x="5652633" y="1329792"/>
        <a:ext cx="1658064" cy="530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AC0C9-567D-4B96-8047-6E7BD451E4D9}">
      <dsp:nvSpPr>
        <dsp:cNvPr id="0" name=""/>
        <dsp:cNvSpPr/>
      </dsp:nvSpPr>
      <dsp:spPr>
        <a:xfrm>
          <a:off x="4475408" y="1055883"/>
          <a:ext cx="2548311" cy="442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134"/>
              </a:lnTo>
              <a:lnTo>
                <a:pt x="2548311" y="221134"/>
              </a:lnTo>
              <a:lnTo>
                <a:pt x="2548311" y="44226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A9DA5-1AD9-40B8-AD1A-5167E0A28A2A}">
      <dsp:nvSpPr>
        <dsp:cNvPr id="0" name=""/>
        <dsp:cNvSpPr/>
      </dsp:nvSpPr>
      <dsp:spPr>
        <a:xfrm>
          <a:off x="4475408" y="2551173"/>
          <a:ext cx="968779" cy="2127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102"/>
              </a:lnTo>
              <a:lnTo>
                <a:pt x="968779" y="21271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B14E8-3CDF-4A4F-A048-16DC917DC274}">
      <dsp:nvSpPr>
        <dsp:cNvPr id="0" name=""/>
        <dsp:cNvSpPr/>
      </dsp:nvSpPr>
      <dsp:spPr>
        <a:xfrm>
          <a:off x="4475408" y="2551173"/>
          <a:ext cx="968779" cy="631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812"/>
              </a:lnTo>
              <a:lnTo>
                <a:pt x="968779" y="63181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0E64B-7DD3-4C41-8BEE-B6928BFAC46B}">
      <dsp:nvSpPr>
        <dsp:cNvPr id="0" name=""/>
        <dsp:cNvSpPr/>
      </dsp:nvSpPr>
      <dsp:spPr>
        <a:xfrm>
          <a:off x="4429688" y="1055883"/>
          <a:ext cx="91440" cy="442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26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C2876-67A3-4C20-BE05-D27E5CCBA106}">
      <dsp:nvSpPr>
        <dsp:cNvPr id="0" name=""/>
        <dsp:cNvSpPr/>
      </dsp:nvSpPr>
      <dsp:spPr>
        <a:xfrm>
          <a:off x="1927096" y="1055883"/>
          <a:ext cx="2548311" cy="442268"/>
        </a:xfrm>
        <a:custGeom>
          <a:avLst/>
          <a:gdLst/>
          <a:ahLst/>
          <a:cxnLst/>
          <a:rect l="0" t="0" r="0" b="0"/>
          <a:pathLst>
            <a:path>
              <a:moveTo>
                <a:pt x="2548311" y="0"/>
              </a:moveTo>
              <a:lnTo>
                <a:pt x="2548311" y="221134"/>
              </a:lnTo>
              <a:lnTo>
                <a:pt x="0" y="221134"/>
              </a:lnTo>
              <a:lnTo>
                <a:pt x="0" y="44226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11F0-A5D5-4056-B75C-066869C1C236}">
      <dsp:nvSpPr>
        <dsp:cNvPr id="0" name=""/>
        <dsp:cNvSpPr/>
      </dsp:nvSpPr>
      <dsp:spPr>
        <a:xfrm>
          <a:off x="3948897" y="2862"/>
          <a:ext cx="1053021" cy="105302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95B8E-6875-4F8F-9970-43762732B802}">
      <dsp:nvSpPr>
        <dsp:cNvPr id="0" name=""/>
        <dsp:cNvSpPr/>
      </dsp:nvSpPr>
      <dsp:spPr>
        <a:xfrm>
          <a:off x="3948897" y="2862"/>
          <a:ext cx="1053021" cy="105302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73F53-1272-4F26-B5EB-79A7CD9303B6}">
      <dsp:nvSpPr>
        <dsp:cNvPr id="0" name=""/>
        <dsp:cNvSpPr/>
      </dsp:nvSpPr>
      <dsp:spPr>
        <a:xfrm>
          <a:off x="3422386" y="192406"/>
          <a:ext cx="2106042" cy="6739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PRUEBAS</a:t>
          </a:r>
          <a:endParaRPr lang="es-ES" sz="2000" b="1" kern="1200" dirty="0"/>
        </a:p>
      </dsp:txBody>
      <dsp:txXfrm>
        <a:off x="3422386" y="192406"/>
        <a:ext cx="2106042" cy="673933"/>
      </dsp:txXfrm>
    </dsp:sp>
    <dsp:sp modelId="{5DBFF422-0372-4B7F-9EA9-5CEB92E6D4EE}">
      <dsp:nvSpPr>
        <dsp:cNvPr id="0" name=""/>
        <dsp:cNvSpPr/>
      </dsp:nvSpPr>
      <dsp:spPr>
        <a:xfrm>
          <a:off x="1400586" y="1498152"/>
          <a:ext cx="1053021" cy="105302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36D34-AD04-4396-A590-EE54A7DEB6FE}">
      <dsp:nvSpPr>
        <dsp:cNvPr id="0" name=""/>
        <dsp:cNvSpPr/>
      </dsp:nvSpPr>
      <dsp:spPr>
        <a:xfrm>
          <a:off x="1400586" y="1498152"/>
          <a:ext cx="1053021" cy="105302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7EB3C-0E65-4E5D-B45C-D1A317AD1F07}">
      <dsp:nvSpPr>
        <dsp:cNvPr id="0" name=""/>
        <dsp:cNvSpPr/>
      </dsp:nvSpPr>
      <dsp:spPr>
        <a:xfrm>
          <a:off x="874075" y="1687696"/>
          <a:ext cx="2106042" cy="6739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Escala de estimación de respuestas orales</a:t>
          </a:r>
          <a:endParaRPr lang="es-ES" sz="2000" kern="1200" dirty="0"/>
        </a:p>
      </dsp:txBody>
      <dsp:txXfrm>
        <a:off x="874075" y="1687696"/>
        <a:ext cx="2106042" cy="673933"/>
      </dsp:txXfrm>
    </dsp:sp>
    <dsp:sp modelId="{419B05B6-D92C-448D-9D52-BA17AD4E4B50}">
      <dsp:nvSpPr>
        <dsp:cNvPr id="0" name=""/>
        <dsp:cNvSpPr/>
      </dsp:nvSpPr>
      <dsp:spPr>
        <a:xfrm>
          <a:off x="3948897" y="1498152"/>
          <a:ext cx="1053021" cy="105302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C5DBC-8B71-4040-96E0-78A9ACBA7C8D}">
      <dsp:nvSpPr>
        <dsp:cNvPr id="0" name=""/>
        <dsp:cNvSpPr/>
      </dsp:nvSpPr>
      <dsp:spPr>
        <a:xfrm>
          <a:off x="3948897" y="1498152"/>
          <a:ext cx="1053021" cy="105302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681EC-FE6B-4FDC-8145-AEB42683A84A}">
      <dsp:nvSpPr>
        <dsp:cNvPr id="0" name=""/>
        <dsp:cNvSpPr/>
      </dsp:nvSpPr>
      <dsp:spPr>
        <a:xfrm>
          <a:off x="3422386" y="1687696"/>
          <a:ext cx="2106042" cy="6739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Cuestionarios de respuesta escrita</a:t>
          </a:r>
          <a:endParaRPr lang="es-ES" sz="2000" kern="1200" dirty="0"/>
        </a:p>
      </dsp:txBody>
      <dsp:txXfrm>
        <a:off x="3422386" y="1687696"/>
        <a:ext cx="2106042" cy="673933"/>
      </dsp:txXfrm>
    </dsp:sp>
    <dsp:sp modelId="{12DE061D-FFF8-46CB-AD9E-014BEEC31900}">
      <dsp:nvSpPr>
        <dsp:cNvPr id="0" name=""/>
        <dsp:cNvSpPr/>
      </dsp:nvSpPr>
      <dsp:spPr>
        <a:xfrm>
          <a:off x="5317824" y="2993442"/>
          <a:ext cx="1053021" cy="105302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1C640-1075-4142-9B54-B5AC91A9B0ED}">
      <dsp:nvSpPr>
        <dsp:cNvPr id="0" name=""/>
        <dsp:cNvSpPr/>
      </dsp:nvSpPr>
      <dsp:spPr>
        <a:xfrm>
          <a:off x="5317824" y="2993442"/>
          <a:ext cx="1053021" cy="105302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6F37A-5396-493F-9AAB-CB72958467F2}">
      <dsp:nvSpPr>
        <dsp:cNvPr id="0" name=""/>
        <dsp:cNvSpPr/>
      </dsp:nvSpPr>
      <dsp:spPr>
        <a:xfrm>
          <a:off x="4791314" y="3182986"/>
          <a:ext cx="2106042" cy="6739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Ensayo</a:t>
          </a:r>
          <a:endParaRPr lang="es-ES" sz="1800" kern="1200" dirty="0"/>
        </a:p>
      </dsp:txBody>
      <dsp:txXfrm>
        <a:off x="4791314" y="3182986"/>
        <a:ext cx="2106042" cy="673933"/>
      </dsp:txXfrm>
    </dsp:sp>
    <dsp:sp modelId="{3105D3D9-1174-4AD4-8CA1-401D615D22F0}">
      <dsp:nvSpPr>
        <dsp:cNvPr id="0" name=""/>
        <dsp:cNvSpPr/>
      </dsp:nvSpPr>
      <dsp:spPr>
        <a:xfrm>
          <a:off x="5317824" y="4488732"/>
          <a:ext cx="1053021" cy="105302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1D25B-A2BB-45C0-9A06-472A4102657E}">
      <dsp:nvSpPr>
        <dsp:cNvPr id="0" name=""/>
        <dsp:cNvSpPr/>
      </dsp:nvSpPr>
      <dsp:spPr>
        <a:xfrm>
          <a:off x="5317824" y="4488732"/>
          <a:ext cx="1053021" cy="105302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2CFB1-86B3-4DD9-A2E6-7CA8DEC7A885}">
      <dsp:nvSpPr>
        <dsp:cNvPr id="0" name=""/>
        <dsp:cNvSpPr/>
      </dsp:nvSpPr>
      <dsp:spPr>
        <a:xfrm>
          <a:off x="4791314" y="4678276"/>
          <a:ext cx="2106042" cy="6739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Pruebas objetivas</a:t>
          </a:r>
          <a:endParaRPr lang="es-ES" sz="1800" kern="1200" dirty="0"/>
        </a:p>
      </dsp:txBody>
      <dsp:txXfrm>
        <a:off x="4791314" y="4678276"/>
        <a:ext cx="2106042" cy="673933"/>
      </dsp:txXfrm>
    </dsp:sp>
    <dsp:sp modelId="{56DDF0BA-C023-4B14-B747-DDB37C39A303}">
      <dsp:nvSpPr>
        <dsp:cNvPr id="0" name=""/>
        <dsp:cNvSpPr/>
      </dsp:nvSpPr>
      <dsp:spPr>
        <a:xfrm>
          <a:off x="6497208" y="1498152"/>
          <a:ext cx="1053021" cy="105302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CD3EC-C619-4CA3-A4DD-F8EF48D9D972}">
      <dsp:nvSpPr>
        <dsp:cNvPr id="0" name=""/>
        <dsp:cNvSpPr/>
      </dsp:nvSpPr>
      <dsp:spPr>
        <a:xfrm>
          <a:off x="6497208" y="1498152"/>
          <a:ext cx="1053021" cy="105302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58634-6A5E-46B9-8E99-E86D431113D1}">
      <dsp:nvSpPr>
        <dsp:cNvPr id="0" name=""/>
        <dsp:cNvSpPr/>
      </dsp:nvSpPr>
      <dsp:spPr>
        <a:xfrm>
          <a:off x="5970697" y="1687696"/>
          <a:ext cx="2106042" cy="6739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Valoración de realizaciones prácticas</a:t>
          </a:r>
          <a:endParaRPr lang="es-ES" sz="2000" kern="1200" dirty="0"/>
        </a:p>
      </dsp:txBody>
      <dsp:txXfrm>
        <a:off x="5970697" y="1687696"/>
        <a:ext cx="2106042" cy="673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AC0C9-567D-4B96-8047-6E7BD451E4D9}">
      <dsp:nvSpPr>
        <dsp:cNvPr id="0" name=""/>
        <dsp:cNvSpPr/>
      </dsp:nvSpPr>
      <dsp:spPr>
        <a:xfrm>
          <a:off x="4475408" y="2497539"/>
          <a:ext cx="3166383" cy="549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768"/>
              </a:lnTo>
              <a:lnTo>
                <a:pt x="3166383" y="274768"/>
              </a:lnTo>
              <a:lnTo>
                <a:pt x="3166383" y="54953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0E64B-7DD3-4C41-8BEE-B6928BFAC46B}">
      <dsp:nvSpPr>
        <dsp:cNvPr id="0" name=""/>
        <dsp:cNvSpPr/>
      </dsp:nvSpPr>
      <dsp:spPr>
        <a:xfrm>
          <a:off x="4429688" y="2497539"/>
          <a:ext cx="91440" cy="5495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953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C2876-67A3-4C20-BE05-D27E5CCBA106}">
      <dsp:nvSpPr>
        <dsp:cNvPr id="0" name=""/>
        <dsp:cNvSpPr/>
      </dsp:nvSpPr>
      <dsp:spPr>
        <a:xfrm>
          <a:off x="1309024" y="2497539"/>
          <a:ext cx="3166383" cy="549537"/>
        </a:xfrm>
        <a:custGeom>
          <a:avLst/>
          <a:gdLst/>
          <a:ahLst/>
          <a:cxnLst/>
          <a:rect l="0" t="0" r="0" b="0"/>
          <a:pathLst>
            <a:path>
              <a:moveTo>
                <a:pt x="3166383" y="0"/>
              </a:moveTo>
              <a:lnTo>
                <a:pt x="3166383" y="274768"/>
              </a:lnTo>
              <a:lnTo>
                <a:pt x="0" y="274768"/>
              </a:lnTo>
              <a:lnTo>
                <a:pt x="0" y="54953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11F0-A5D5-4056-B75C-066869C1C236}">
      <dsp:nvSpPr>
        <dsp:cNvPr id="0" name=""/>
        <dsp:cNvSpPr/>
      </dsp:nvSpPr>
      <dsp:spPr>
        <a:xfrm>
          <a:off x="3821196" y="1189116"/>
          <a:ext cx="1308423" cy="130842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95B8E-6875-4F8F-9970-43762732B802}">
      <dsp:nvSpPr>
        <dsp:cNvPr id="0" name=""/>
        <dsp:cNvSpPr/>
      </dsp:nvSpPr>
      <dsp:spPr>
        <a:xfrm>
          <a:off x="3821196" y="1189116"/>
          <a:ext cx="1308423" cy="130842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73F53-1272-4F26-B5EB-79A7CD9303B6}">
      <dsp:nvSpPr>
        <dsp:cNvPr id="0" name=""/>
        <dsp:cNvSpPr/>
      </dsp:nvSpPr>
      <dsp:spPr>
        <a:xfrm>
          <a:off x="3166984" y="1424632"/>
          <a:ext cx="2616846" cy="8373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REVISIÓN DE TAREAS</a:t>
          </a:r>
          <a:endParaRPr lang="es-ES" sz="2000" b="1" kern="1200" dirty="0"/>
        </a:p>
      </dsp:txBody>
      <dsp:txXfrm>
        <a:off x="3166984" y="1424632"/>
        <a:ext cx="2616846" cy="837390"/>
      </dsp:txXfrm>
    </dsp:sp>
    <dsp:sp modelId="{5DBFF422-0372-4B7F-9EA9-5CEB92E6D4EE}">
      <dsp:nvSpPr>
        <dsp:cNvPr id="0" name=""/>
        <dsp:cNvSpPr/>
      </dsp:nvSpPr>
      <dsp:spPr>
        <a:xfrm>
          <a:off x="654812" y="3047076"/>
          <a:ext cx="1308423" cy="130842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36D34-AD04-4396-A590-EE54A7DEB6FE}">
      <dsp:nvSpPr>
        <dsp:cNvPr id="0" name=""/>
        <dsp:cNvSpPr/>
      </dsp:nvSpPr>
      <dsp:spPr>
        <a:xfrm>
          <a:off x="654812" y="3047076"/>
          <a:ext cx="1308423" cy="130842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7EB3C-0E65-4E5D-B45C-D1A317AD1F07}">
      <dsp:nvSpPr>
        <dsp:cNvPr id="0" name=""/>
        <dsp:cNvSpPr/>
      </dsp:nvSpPr>
      <dsp:spPr>
        <a:xfrm>
          <a:off x="600" y="3282593"/>
          <a:ext cx="2616846" cy="8373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Cuaderno de clase</a:t>
          </a:r>
          <a:endParaRPr lang="es-ES" sz="2000" kern="1200" dirty="0"/>
        </a:p>
      </dsp:txBody>
      <dsp:txXfrm>
        <a:off x="600" y="3282593"/>
        <a:ext cx="2616846" cy="837390"/>
      </dsp:txXfrm>
    </dsp:sp>
    <dsp:sp modelId="{419B05B6-D92C-448D-9D52-BA17AD4E4B50}">
      <dsp:nvSpPr>
        <dsp:cNvPr id="0" name=""/>
        <dsp:cNvSpPr/>
      </dsp:nvSpPr>
      <dsp:spPr>
        <a:xfrm>
          <a:off x="3821196" y="3047076"/>
          <a:ext cx="1308423" cy="130842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C5DBC-8B71-4040-96E0-78A9ACBA7C8D}">
      <dsp:nvSpPr>
        <dsp:cNvPr id="0" name=""/>
        <dsp:cNvSpPr/>
      </dsp:nvSpPr>
      <dsp:spPr>
        <a:xfrm>
          <a:off x="3821196" y="3047076"/>
          <a:ext cx="1308423" cy="130842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681EC-FE6B-4FDC-8145-AEB42683A84A}">
      <dsp:nvSpPr>
        <dsp:cNvPr id="0" name=""/>
        <dsp:cNvSpPr/>
      </dsp:nvSpPr>
      <dsp:spPr>
        <a:xfrm>
          <a:off x="3166984" y="3282593"/>
          <a:ext cx="2616846" cy="8373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Informes y monografías</a:t>
          </a:r>
          <a:endParaRPr lang="es-ES" sz="2000" kern="1200" dirty="0"/>
        </a:p>
      </dsp:txBody>
      <dsp:txXfrm>
        <a:off x="3166984" y="3282593"/>
        <a:ext cx="2616846" cy="837390"/>
      </dsp:txXfrm>
    </dsp:sp>
    <dsp:sp modelId="{56DDF0BA-C023-4B14-B747-DDB37C39A303}">
      <dsp:nvSpPr>
        <dsp:cNvPr id="0" name=""/>
        <dsp:cNvSpPr/>
      </dsp:nvSpPr>
      <dsp:spPr>
        <a:xfrm>
          <a:off x="6987580" y="3047076"/>
          <a:ext cx="1308423" cy="130842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CD3EC-C619-4CA3-A4DD-F8EF48D9D972}">
      <dsp:nvSpPr>
        <dsp:cNvPr id="0" name=""/>
        <dsp:cNvSpPr/>
      </dsp:nvSpPr>
      <dsp:spPr>
        <a:xfrm>
          <a:off x="6987580" y="3047076"/>
          <a:ext cx="1308423" cy="130842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58634-6A5E-46B9-8E99-E86D431113D1}">
      <dsp:nvSpPr>
        <dsp:cNvPr id="0" name=""/>
        <dsp:cNvSpPr/>
      </dsp:nvSpPr>
      <dsp:spPr>
        <a:xfrm>
          <a:off x="6333368" y="3282593"/>
          <a:ext cx="2616846" cy="8373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Portafolio</a:t>
          </a:r>
          <a:endParaRPr lang="es-ES" sz="2000" kern="1200" dirty="0"/>
        </a:p>
      </dsp:txBody>
      <dsp:txXfrm>
        <a:off x="6333368" y="3282593"/>
        <a:ext cx="2616846" cy="8373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C2876-67A3-4C20-BE05-D27E5CCBA106}">
      <dsp:nvSpPr>
        <dsp:cNvPr id="0" name=""/>
        <dsp:cNvSpPr/>
      </dsp:nvSpPr>
      <dsp:spPr>
        <a:xfrm>
          <a:off x="4429687" y="1606920"/>
          <a:ext cx="91440" cy="674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45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11F0-A5D5-4056-B75C-066869C1C236}">
      <dsp:nvSpPr>
        <dsp:cNvPr id="0" name=""/>
        <dsp:cNvSpPr/>
      </dsp:nvSpPr>
      <dsp:spPr>
        <a:xfrm>
          <a:off x="3672325" y="756"/>
          <a:ext cx="1606164" cy="160616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95B8E-6875-4F8F-9970-43762732B802}">
      <dsp:nvSpPr>
        <dsp:cNvPr id="0" name=""/>
        <dsp:cNvSpPr/>
      </dsp:nvSpPr>
      <dsp:spPr>
        <a:xfrm>
          <a:off x="3672325" y="756"/>
          <a:ext cx="1606164" cy="160616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73F53-1272-4F26-B5EB-79A7CD9303B6}">
      <dsp:nvSpPr>
        <dsp:cNvPr id="0" name=""/>
        <dsp:cNvSpPr/>
      </dsp:nvSpPr>
      <dsp:spPr>
        <a:xfrm>
          <a:off x="2869243" y="289866"/>
          <a:ext cx="3212328" cy="10279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ENTREVISTAS</a:t>
          </a:r>
          <a:endParaRPr lang="es-ES" sz="2000" b="1" kern="1200" dirty="0"/>
        </a:p>
      </dsp:txBody>
      <dsp:txXfrm>
        <a:off x="2869243" y="289866"/>
        <a:ext cx="3212328" cy="1027945"/>
      </dsp:txXfrm>
    </dsp:sp>
    <dsp:sp modelId="{5DBFF422-0372-4B7F-9EA9-5CEB92E6D4EE}">
      <dsp:nvSpPr>
        <dsp:cNvPr id="0" name=""/>
        <dsp:cNvSpPr/>
      </dsp:nvSpPr>
      <dsp:spPr>
        <a:xfrm>
          <a:off x="3672325" y="2281510"/>
          <a:ext cx="1606164" cy="160616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36D34-AD04-4396-A590-EE54A7DEB6FE}">
      <dsp:nvSpPr>
        <dsp:cNvPr id="0" name=""/>
        <dsp:cNvSpPr/>
      </dsp:nvSpPr>
      <dsp:spPr>
        <a:xfrm>
          <a:off x="3672325" y="2281510"/>
          <a:ext cx="1606164" cy="160616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7EB3C-0E65-4E5D-B45C-D1A317AD1F07}">
      <dsp:nvSpPr>
        <dsp:cNvPr id="0" name=""/>
        <dsp:cNvSpPr/>
      </dsp:nvSpPr>
      <dsp:spPr>
        <a:xfrm>
          <a:off x="2869243" y="2570619"/>
          <a:ext cx="3212328" cy="10279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Guión</a:t>
          </a:r>
          <a:r>
            <a:rPr lang="es-ES" sz="2000" kern="1200" dirty="0" smtClean="0"/>
            <a:t> de entrevista</a:t>
          </a:r>
          <a:endParaRPr lang="es-ES" sz="2000" kern="1200" dirty="0"/>
        </a:p>
      </dsp:txBody>
      <dsp:txXfrm>
        <a:off x="2869243" y="2570619"/>
        <a:ext cx="3212328" cy="1027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0142"/>
          </a:xfrm>
          <a:prstGeom prst="rect">
            <a:avLst/>
          </a:prstGeom>
        </p:spPr>
        <p:txBody>
          <a:bodyPr vert="horz" lIns="96479" tIns="48239" rIns="96479" bIns="4823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500142"/>
          </a:xfrm>
          <a:prstGeom prst="rect">
            <a:avLst/>
          </a:prstGeom>
        </p:spPr>
        <p:txBody>
          <a:bodyPr vert="horz" lIns="96479" tIns="48239" rIns="96479" bIns="48239" rtlCol="0"/>
          <a:lstStyle>
            <a:lvl1pPr algn="r">
              <a:defRPr sz="1200"/>
            </a:lvl1pPr>
          </a:lstStyle>
          <a:p>
            <a:fld id="{D87FB32A-8D41-4670-9CC1-A3E144D97E78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49300"/>
            <a:ext cx="5002213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9" tIns="48239" rIns="96479" bIns="4823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751351"/>
            <a:ext cx="5505450" cy="4501277"/>
          </a:xfrm>
          <a:prstGeom prst="rect">
            <a:avLst/>
          </a:prstGeom>
        </p:spPr>
        <p:txBody>
          <a:bodyPr vert="horz" lIns="96479" tIns="48239" rIns="96479" bIns="4823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500960"/>
            <a:ext cx="2982119" cy="500142"/>
          </a:xfrm>
          <a:prstGeom prst="rect">
            <a:avLst/>
          </a:prstGeom>
        </p:spPr>
        <p:txBody>
          <a:bodyPr vert="horz" lIns="96479" tIns="48239" rIns="96479" bIns="4823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3" y="9500960"/>
            <a:ext cx="2982119" cy="500142"/>
          </a:xfrm>
          <a:prstGeom prst="rect">
            <a:avLst/>
          </a:prstGeom>
        </p:spPr>
        <p:txBody>
          <a:bodyPr vert="horz" lIns="96479" tIns="48239" rIns="96479" bIns="48239" rtlCol="0" anchor="b"/>
          <a:lstStyle>
            <a:lvl1pPr algn="r">
              <a:defRPr sz="1200"/>
            </a:lvl1pPr>
          </a:lstStyle>
          <a:p>
            <a:fld id="{018F0DEF-4B9C-45DD-8795-33ABA5C4DC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77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A7BC-2815-47EB-86C5-F5A1F6A3D2F9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A5EA-CDE7-4741-9D91-B83AF6DA77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A7BC-2815-47EB-86C5-F5A1F6A3D2F9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A5EA-CDE7-4741-9D91-B83AF6DA77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A7BC-2815-47EB-86C5-F5A1F6A3D2F9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A5EA-CDE7-4741-9D91-B83AF6DA77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A7BC-2815-47EB-86C5-F5A1F6A3D2F9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A5EA-CDE7-4741-9D91-B83AF6DA77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A7BC-2815-47EB-86C5-F5A1F6A3D2F9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A5EA-CDE7-4741-9D91-B83AF6DA77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A7BC-2815-47EB-86C5-F5A1F6A3D2F9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A5EA-CDE7-4741-9D91-B83AF6DA77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A7BC-2815-47EB-86C5-F5A1F6A3D2F9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A5EA-CDE7-4741-9D91-B83AF6DA77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A7BC-2815-47EB-86C5-F5A1F6A3D2F9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A5EA-CDE7-4741-9D91-B83AF6DA77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A7BC-2815-47EB-86C5-F5A1F6A3D2F9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A5EA-CDE7-4741-9D91-B83AF6DA77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A7BC-2815-47EB-86C5-F5A1F6A3D2F9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A5EA-CDE7-4741-9D91-B83AF6DA77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A7BC-2815-47EB-86C5-F5A1F6A3D2F9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A5EA-CDE7-4741-9D91-B83AF6DA77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2A7BC-2815-47EB-86C5-F5A1F6A3D2F9}" type="datetimeFigureOut">
              <a:rPr lang="es-ES" smtClean="0"/>
              <a:pPr/>
              <a:t>27/02/2018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4A5EA-CDE7-4741-9D91-B83AF6DA77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2" t="54287" r="22767" b="10625"/>
          <a:stretch/>
        </p:blipFill>
        <p:spPr bwMode="auto">
          <a:xfrm>
            <a:off x="4781853" y="3562458"/>
            <a:ext cx="2955221" cy="221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12033" y="74938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Sketch Nice" panose="03050504000000020004" pitchFamily="66" charset="0"/>
              </a:rPr>
              <a:t>Técnicas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Sketch Nice" panose="03050504000000020004" pitchFamily="66" charset="0"/>
              </a:rPr>
              <a:t> de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Sketch Nice" panose="03050504000000020004" pitchFamily="66" charset="0"/>
              </a:rPr>
              <a:t>evaluación</a:t>
            </a:r>
            <a:endParaRPr lang="es-E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 t="55551" r="50087" b="10625"/>
          <a:stretch/>
        </p:blipFill>
        <p:spPr bwMode="auto">
          <a:xfrm>
            <a:off x="1259632" y="3562458"/>
            <a:ext cx="3063922" cy="213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0" t="26562" r="22767" b="42032"/>
          <a:stretch/>
        </p:blipFill>
        <p:spPr bwMode="auto">
          <a:xfrm>
            <a:off x="4827573" y="1612718"/>
            <a:ext cx="2909501" cy="19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 t="26562" r="50087" b="42032"/>
          <a:stretch/>
        </p:blipFill>
        <p:spPr bwMode="auto">
          <a:xfrm>
            <a:off x="1112033" y="1582238"/>
            <a:ext cx="3063922" cy="19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68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12742" r="20441" b="12926"/>
          <a:stretch/>
        </p:blipFill>
        <p:spPr bwMode="auto">
          <a:xfrm>
            <a:off x="467544" y="938703"/>
            <a:ext cx="8003604" cy="573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762770" y="476672"/>
            <a:ext cx="15696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Sketch Nice" panose="03050504000000020004" pitchFamily="66" charset="0"/>
              </a:rPr>
              <a:t>Rúbrica</a:t>
            </a:r>
          </a:p>
        </p:txBody>
      </p:sp>
    </p:spTree>
    <p:extLst>
      <p:ext uri="{BB962C8B-B14F-4D97-AF65-F5344CB8AC3E}">
        <p14:creationId xmlns:p14="http://schemas.microsoft.com/office/powerpoint/2010/main" val="41352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 rotWithShape="1">
          <a:blip r:embed="rId2"/>
          <a:srcRect l="13562" t="11404" r="12673" b="15356"/>
          <a:stretch/>
        </p:blipFill>
        <p:spPr>
          <a:xfrm>
            <a:off x="490664" y="692696"/>
            <a:ext cx="7969767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t="29072" r="43831" b="19486"/>
          <a:stretch/>
        </p:blipFill>
        <p:spPr bwMode="auto">
          <a:xfrm>
            <a:off x="605887" y="1052736"/>
            <a:ext cx="785454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67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4" t="28097" r="25658" b="7471"/>
          <a:stretch/>
        </p:blipFill>
        <p:spPr bwMode="auto">
          <a:xfrm>
            <a:off x="4620914" y="3573016"/>
            <a:ext cx="4555375" cy="314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8" t="21452" r="53979" b="33933"/>
          <a:stretch/>
        </p:blipFill>
        <p:spPr bwMode="auto">
          <a:xfrm>
            <a:off x="-32823" y="0"/>
            <a:ext cx="5256584" cy="370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9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2" t="13096" r="36392" b="18039"/>
          <a:stretch/>
        </p:blipFill>
        <p:spPr bwMode="auto">
          <a:xfrm>
            <a:off x="752723" y="908720"/>
            <a:ext cx="7446567" cy="537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0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4" t="26051" r="39457" b="20085"/>
          <a:stretch/>
        </p:blipFill>
        <p:spPr bwMode="auto">
          <a:xfrm>
            <a:off x="1043608" y="1101583"/>
            <a:ext cx="7701088" cy="484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1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28795067"/>
              </p:ext>
            </p:extLst>
          </p:nvPr>
        </p:nvGraphicFramePr>
        <p:xfrm>
          <a:off x="162664" y="836712"/>
          <a:ext cx="895081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4" t="26562" r="57956" b="56138"/>
          <a:stretch/>
        </p:blipFill>
        <p:spPr bwMode="auto">
          <a:xfrm>
            <a:off x="2339752" y="836712"/>
            <a:ext cx="1431095" cy="91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0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9F11F0-A5D5-4056-B75C-066869C1C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C9F11F0-A5D5-4056-B75C-066869C1C2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095B8E-6875-4F8F-9970-43762732B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98095B8E-6875-4F8F-9970-43762732B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F73F53-1272-4F26-B5EB-79A7CD930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D7F73F53-1272-4F26-B5EB-79A7CD930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9C2876-67A3-4C20-BE05-D27E5CCBA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469C2876-67A3-4C20-BE05-D27E5CCBA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F36D34-AD04-4396-A590-EE54A7DEB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42F36D34-AD04-4396-A590-EE54A7DEB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BFF422-0372-4B7F-9EA9-5CEB92E6D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5DBFF422-0372-4B7F-9EA9-5CEB92E6D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57EB3C-0E65-4E5D-B45C-D1A317AD1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7757EB3C-0E65-4E5D-B45C-D1A317AD1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A0E64B-7DD3-4C41-8BEE-B6928BFAC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FBA0E64B-7DD3-4C41-8BEE-B6928BFAC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AC5DBC-8B71-4040-96E0-78A9ACBA7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1AAC5DBC-8B71-4040-96E0-78A9ACBA7C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9B05B6-D92C-448D-9D52-BA17AD4E4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419B05B6-D92C-448D-9D52-BA17AD4E4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F681EC-FE6B-4FDC-8145-AEB42683A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CFF681EC-FE6B-4FDC-8145-AEB42683A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CAC0C9-567D-4B96-8047-6E7BD451E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96CAC0C9-567D-4B96-8047-6E7BD451E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ECD3EC-C619-4CA3-A4DD-F8EF48D9D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0CECD3EC-C619-4CA3-A4DD-F8EF48D9D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DDF0BA-C023-4B14-B747-DDB37C39A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56DDF0BA-C023-4B14-B747-DDB37C39A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C58634-6A5E-46B9-8E99-E86D43111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48C58634-6A5E-46B9-8E99-E86D43111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EB14E8-3CDF-4A4F-A048-16DC917DC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0EB14E8-3CDF-4A4F-A048-16DC917DC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51C640-1075-4142-9B54-B5AC91A9B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5A51C640-1075-4142-9B54-B5AC91A9B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E061D-FFF8-46CB-AD9E-014BEEC31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12DE061D-FFF8-46CB-AD9E-014BEEC31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A6F37A-5396-493F-9AAB-CB7295846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4BA6F37A-5396-493F-9AAB-CB7295846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AA9DA5-1AD9-40B8-AD1A-5167E0A28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4FAA9DA5-1AD9-40B8-AD1A-5167E0A28A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05D3D9-1174-4AD4-8CA1-401D615D2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3105D3D9-1174-4AD4-8CA1-401D615D2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1D25B-A2BB-45C0-9A06-472A41026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7E61D25B-A2BB-45C0-9A06-472A41026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92CFB1-86B3-4DD9-A2E6-7CA8DEC7A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1B92CFB1-86B3-4DD9-A2E6-7CA8DEC7A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9212DE-F2C7-4ABB-8F90-B8A8EB231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FA9212DE-F2C7-4ABB-8F90-B8A8EB231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F3069-CDCA-4826-8C36-8D53BAFC0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5B7F3069-CDCA-4826-8C36-8D53BAFC05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24C128-1FD4-47A2-B9DB-51D869337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>
                                            <p:graphicEl>
                                              <a:dgm id="{CB24C128-1FD4-47A2-B9DB-51D869337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4973EA-98FD-43FD-90E7-174305F7D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C4973EA-98FD-43FD-90E7-174305F7D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694409669"/>
              </p:ext>
            </p:extLst>
          </p:nvPr>
        </p:nvGraphicFramePr>
        <p:xfrm>
          <a:off x="162664" y="836712"/>
          <a:ext cx="895081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4" t="26562" r="29646" b="56773"/>
          <a:stretch/>
        </p:blipFill>
        <p:spPr bwMode="auto">
          <a:xfrm>
            <a:off x="5364088" y="980728"/>
            <a:ext cx="1080120" cy="78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3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F11F0-A5D5-4056-B75C-066869C1C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9C9F11F0-A5D5-4056-B75C-066869C1C2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095B8E-6875-4F8F-9970-43762732B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98095B8E-6875-4F8F-9970-43762732B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F73F53-1272-4F26-B5EB-79A7CD930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D7F73F53-1272-4F26-B5EB-79A7CD930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9C2876-67A3-4C20-BE05-D27E5CCBA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469C2876-67A3-4C20-BE05-D27E5CCBA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F36D34-AD04-4396-A590-EE54A7DEB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42F36D34-AD04-4396-A590-EE54A7DEB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BFF422-0372-4B7F-9EA9-5CEB92E6D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5DBFF422-0372-4B7F-9EA9-5CEB92E6D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57EB3C-0E65-4E5D-B45C-D1A317AD1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7757EB3C-0E65-4E5D-B45C-D1A317AD1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A0E64B-7DD3-4C41-8BEE-B6928BFAC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BA0E64B-7DD3-4C41-8BEE-B6928BFAC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AC5DBC-8B71-4040-96E0-78A9ACBA7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1AAC5DBC-8B71-4040-96E0-78A9ACBA7C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9B05B6-D92C-448D-9D52-BA17AD4E4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19B05B6-D92C-448D-9D52-BA17AD4E4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F681EC-FE6B-4FDC-8145-AEB42683A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CFF681EC-FE6B-4FDC-8145-AEB42683A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CAC0C9-567D-4B96-8047-6E7BD451E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96CAC0C9-567D-4B96-8047-6E7BD451E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ECD3EC-C619-4CA3-A4DD-F8EF48D9D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0CECD3EC-C619-4CA3-A4DD-F8EF48D9D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DDF0BA-C023-4B14-B747-DDB37C39A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56DDF0BA-C023-4B14-B747-DDB37C39A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C58634-6A5E-46B9-8E99-E86D43111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48C58634-6A5E-46B9-8E99-E86D43111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EB14E8-3CDF-4A4F-A048-16DC917DC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0EB14E8-3CDF-4A4F-A048-16DC917DC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1C640-1075-4142-9B54-B5AC91A9B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5A51C640-1075-4142-9B54-B5AC91A9B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E061D-FFF8-46CB-AD9E-014BEEC31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12DE061D-FFF8-46CB-AD9E-014BEEC31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A6F37A-5396-493F-9AAB-CB7295846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4BA6F37A-5396-493F-9AAB-CB7295846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A9DA5-1AD9-40B8-AD1A-5167E0A28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4FAA9DA5-1AD9-40B8-AD1A-5167E0A28A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5D3D9-1174-4AD4-8CA1-401D615D2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3105D3D9-1174-4AD4-8CA1-401D615D2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61D25B-A2BB-45C0-9A06-472A41026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7E61D25B-A2BB-45C0-9A06-472A41026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92CFB1-86B3-4DD9-A2E6-7CA8DEC7A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1B92CFB1-86B3-4DD9-A2E6-7CA8DEC7A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642973241"/>
              </p:ext>
            </p:extLst>
          </p:nvPr>
        </p:nvGraphicFramePr>
        <p:xfrm>
          <a:off x="157688" y="260648"/>
          <a:ext cx="895081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4" t="26562" r="29646" b="56773"/>
          <a:stretch/>
        </p:blipFill>
        <p:spPr bwMode="auto">
          <a:xfrm>
            <a:off x="6102620" y="1700808"/>
            <a:ext cx="1080120" cy="78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28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095B8E-6875-4F8F-9970-43762732B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98095B8E-6875-4F8F-9970-43762732B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F11F0-A5D5-4056-B75C-066869C1C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9C9F11F0-A5D5-4056-B75C-066869C1C2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F73F53-1272-4F26-B5EB-79A7CD930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D7F73F53-1272-4F26-B5EB-79A7CD930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9C2876-67A3-4C20-BE05-D27E5CCBA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469C2876-67A3-4C20-BE05-D27E5CCBA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F36D34-AD04-4396-A590-EE54A7DEB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42F36D34-AD04-4396-A590-EE54A7DEB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BFF422-0372-4B7F-9EA9-5CEB92E6D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5DBFF422-0372-4B7F-9EA9-5CEB92E6D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57EB3C-0E65-4E5D-B45C-D1A317AD1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7757EB3C-0E65-4E5D-B45C-D1A317AD1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A0E64B-7DD3-4C41-8BEE-B6928BFAC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BA0E64B-7DD3-4C41-8BEE-B6928BFAC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AC5DBC-8B71-4040-96E0-78A9ACBA7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1AAC5DBC-8B71-4040-96E0-78A9ACBA7C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9B05B6-D92C-448D-9D52-BA17AD4E4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19B05B6-D92C-448D-9D52-BA17AD4E4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F681EC-FE6B-4FDC-8145-AEB42683A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CFF681EC-FE6B-4FDC-8145-AEB42683A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CAC0C9-567D-4B96-8047-6E7BD451E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96CAC0C9-567D-4B96-8047-6E7BD451E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ECD3EC-C619-4CA3-A4DD-F8EF48D9D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0CECD3EC-C619-4CA3-A4DD-F8EF48D9D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DDF0BA-C023-4B14-B747-DDB37C39A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56DDF0BA-C023-4B14-B747-DDB37C39A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C58634-6A5E-46B9-8E99-E86D43111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48C58634-6A5E-46B9-8E99-E86D43111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04272197"/>
              </p:ext>
            </p:extLst>
          </p:nvPr>
        </p:nvGraphicFramePr>
        <p:xfrm>
          <a:off x="-4584" y="1484784"/>
          <a:ext cx="8950816" cy="388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8" t="59664" r="28831" b="22450"/>
          <a:stretch/>
        </p:blipFill>
        <p:spPr bwMode="auto">
          <a:xfrm>
            <a:off x="6084168" y="2908568"/>
            <a:ext cx="1554480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66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095B8E-6875-4F8F-9970-43762732B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98095B8E-6875-4F8F-9970-43762732B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9F11F0-A5D5-4056-B75C-066869C1C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9C9F11F0-A5D5-4056-B75C-066869C1C2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F73F53-1272-4F26-B5EB-79A7CD930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D7F73F53-1272-4F26-B5EB-79A7CD930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9C2876-67A3-4C20-BE05-D27E5CCBA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469C2876-67A3-4C20-BE05-D27E5CCBA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BFF422-0372-4B7F-9EA9-5CEB92E6D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5DBFF422-0372-4B7F-9EA9-5CEB92E6D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F36D34-AD04-4396-A590-EE54A7DEB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42F36D34-AD04-4396-A590-EE54A7DEB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57EB3C-0E65-4E5D-B45C-D1A317AD1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7757EB3C-0E65-4E5D-B45C-D1A317AD1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" t="24686" r="9238" b="9063"/>
          <a:stretch/>
        </p:blipFill>
        <p:spPr bwMode="auto">
          <a:xfrm>
            <a:off x="395536" y="1565980"/>
            <a:ext cx="8352928" cy="376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8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t="17187" r="13456" b="6562"/>
          <a:stretch/>
        </p:blipFill>
        <p:spPr bwMode="auto">
          <a:xfrm>
            <a:off x="539552" y="1200200"/>
            <a:ext cx="8066607" cy="467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3563" t="10033" r="12969" b="13775"/>
          <a:stretch/>
        </p:blipFill>
        <p:spPr>
          <a:xfrm>
            <a:off x="467544" y="980729"/>
            <a:ext cx="8280920" cy="5472607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039811" y="476672"/>
            <a:ext cx="30155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Sketch Nice" panose="03050504000000020004" pitchFamily="66" charset="0"/>
              </a:rPr>
              <a:t>Lista de control</a:t>
            </a:r>
          </a:p>
        </p:txBody>
      </p:sp>
    </p:spTree>
    <p:extLst>
      <p:ext uri="{BB962C8B-B14F-4D97-AF65-F5344CB8AC3E}">
        <p14:creationId xmlns:p14="http://schemas.microsoft.com/office/powerpoint/2010/main" val="5699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 rotWithShape="1">
          <a:blip r:embed="rId2"/>
          <a:srcRect l="15043" t="10785" r="13266" b="13249"/>
          <a:stretch/>
        </p:blipFill>
        <p:spPr>
          <a:xfrm>
            <a:off x="494521" y="908720"/>
            <a:ext cx="8640960" cy="575245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632652" y="476672"/>
            <a:ext cx="3829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Sketch Nice" panose="03050504000000020004" pitchFamily="66" charset="0"/>
              </a:rPr>
              <a:t>Escala de estimación</a:t>
            </a:r>
          </a:p>
        </p:txBody>
      </p:sp>
    </p:spTree>
    <p:extLst>
      <p:ext uri="{BB962C8B-B14F-4D97-AF65-F5344CB8AC3E}">
        <p14:creationId xmlns:p14="http://schemas.microsoft.com/office/powerpoint/2010/main" val="2672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C3C37051E9A641AC2303B3332CAD4A" ma:contentTypeVersion="1" ma:contentTypeDescription="Crear nuevo documento." ma:contentTypeScope="" ma:versionID="8ea7d7ff09f2d9ea97db9e81613af687">
  <xsd:schema xmlns:xsd="http://www.w3.org/2001/XMLSchema" xmlns:xs="http://www.w3.org/2001/XMLSchema" xmlns:p="http://schemas.microsoft.com/office/2006/metadata/properties" xmlns:ns2="a87534ba-5cdb-4867-b688-9adf535dbc4a" targetNamespace="http://schemas.microsoft.com/office/2006/metadata/properties" ma:root="true" ma:fieldsID="e9e94e2ef692f1e48008adab0ea1e0fe" ns2:_="">
    <xsd:import namespace="a87534ba-5cdb-4867-b688-9adf535dbc4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7534ba-5cdb-4867-b688-9adf535dbc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89A519-C40F-40CB-9003-F3769C79DC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BB4CF2-A820-4BCF-B687-DBCFA35E97C6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a87534ba-5cdb-4867-b688-9adf535dbc4a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23D36B8-BC09-431F-938E-720B6DBB63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7534ba-5cdb-4867-b688-9adf535dbc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54</Words>
  <Application>Microsoft Office PowerPoint</Application>
  <PresentationFormat>Presentación en pantalla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carmen.aneas</dc:creator>
  <cp:lastModifiedBy>mariana</cp:lastModifiedBy>
  <cp:revision>292</cp:revision>
  <cp:lastPrinted>2018-01-15T11:03:56Z</cp:lastPrinted>
  <dcterms:created xsi:type="dcterms:W3CDTF">2014-03-05T12:00:15Z</dcterms:created>
  <dcterms:modified xsi:type="dcterms:W3CDTF">2018-02-27T22:03:16Z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0x01010062C3C37051E9A641AC2303B3332CAD4A</vt:lpwstr>
  </property>
</Properties>
</file>