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65" r:id="rId6"/>
    <p:sldId id="264" r:id="rId7"/>
    <p:sldId id="266" r:id="rId8"/>
    <p:sldId id="261" r:id="rId9"/>
    <p:sldId id="324" r:id="rId10"/>
    <p:sldId id="269" r:id="rId11"/>
    <p:sldId id="310" r:id="rId12"/>
    <p:sldId id="273" r:id="rId13"/>
    <p:sldId id="274" r:id="rId14"/>
    <p:sldId id="277" r:id="rId15"/>
    <p:sldId id="275" r:id="rId16"/>
    <p:sldId id="276" r:id="rId17"/>
    <p:sldId id="325" r:id="rId18"/>
    <p:sldId id="282" r:id="rId19"/>
    <p:sldId id="278" r:id="rId20"/>
    <p:sldId id="279" r:id="rId21"/>
    <p:sldId id="280" r:id="rId22"/>
    <p:sldId id="320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J. Vázquez Mojarro" initials="FJV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>
        <p:scale>
          <a:sx n="81" d="100"/>
          <a:sy n="81" d="100"/>
        </p:scale>
        <p:origin x="-13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3F1C1-ED42-49D3-981A-ED902B383AF0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4A88A409-9F7C-4C72-9C97-43F9FF8B4659}">
      <dgm:prSet phldrT="[Texto]" custT="1"/>
      <dgm:spPr/>
      <dgm:t>
        <a:bodyPr/>
        <a:lstStyle/>
        <a:p>
          <a:r>
            <a:rPr lang="es-ES" sz="2400" dirty="0" smtClean="0"/>
            <a:t>Gramatical</a:t>
          </a:r>
          <a:endParaRPr lang="es-ES" sz="2400" dirty="0"/>
        </a:p>
      </dgm:t>
    </dgm:pt>
    <dgm:pt modelId="{C7AF0551-CC30-4FBD-BEB9-4313A31FF67F}" type="parTrans" cxnId="{89A3EABD-B51C-418D-B70C-056769225153}">
      <dgm:prSet/>
      <dgm:spPr/>
      <dgm:t>
        <a:bodyPr/>
        <a:lstStyle/>
        <a:p>
          <a:endParaRPr lang="es-ES"/>
        </a:p>
      </dgm:t>
    </dgm:pt>
    <dgm:pt modelId="{8379777E-3FB6-4CEA-A6AF-FC6BF8468266}" type="sibTrans" cxnId="{89A3EABD-B51C-418D-B70C-056769225153}">
      <dgm:prSet/>
      <dgm:spPr/>
      <dgm:t>
        <a:bodyPr/>
        <a:lstStyle/>
        <a:p>
          <a:endParaRPr lang="es-ES"/>
        </a:p>
      </dgm:t>
    </dgm:pt>
    <dgm:pt modelId="{C335A811-8522-45B6-9560-7770C001F386}">
      <dgm:prSet phldrT="[Texto]" custT="1"/>
      <dgm:spPr/>
      <dgm:t>
        <a:bodyPr/>
        <a:lstStyle/>
        <a:p>
          <a:r>
            <a:rPr lang="es-ES" sz="1600" dirty="0" smtClean="0"/>
            <a:t>Se aprende a escribir con el conocimiento y el dominio de la gramática del sistema de la lengua</a:t>
          </a:r>
          <a:endParaRPr lang="es-ES" sz="1600" dirty="0"/>
        </a:p>
      </dgm:t>
    </dgm:pt>
    <dgm:pt modelId="{69395251-2FE5-4DCE-A62F-D759E2D017AB}" type="parTrans" cxnId="{B6E4C9BA-151E-4DE0-962E-F4645B69BC1A}">
      <dgm:prSet/>
      <dgm:spPr/>
      <dgm:t>
        <a:bodyPr/>
        <a:lstStyle/>
        <a:p>
          <a:endParaRPr lang="es-ES"/>
        </a:p>
      </dgm:t>
    </dgm:pt>
    <dgm:pt modelId="{D14179DC-0C35-40E5-BDCB-5E95FFEDD550}" type="sibTrans" cxnId="{B6E4C9BA-151E-4DE0-962E-F4645B69BC1A}">
      <dgm:prSet/>
      <dgm:spPr/>
      <dgm:t>
        <a:bodyPr/>
        <a:lstStyle/>
        <a:p>
          <a:endParaRPr lang="es-ES"/>
        </a:p>
      </dgm:t>
    </dgm:pt>
    <dgm:pt modelId="{5FD80AF9-8B74-4BA6-9E6B-471A259304C5}">
      <dgm:prSet phldrT="[Texto]" custT="1"/>
      <dgm:spPr/>
      <dgm:t>
        <a:bodyPr/>
        <a:lstStyle/>
        <a:p>
          <a:r>
            <a:rPr lang="es-ES" sz="2400" dirty="0" smtClean="0"/>
            <a:t>Funcional</a:t>
          </a:r>
          <a:endParaRPr lang="es-ES" sz="2400" dirty="0"/>
        </a:p>
      </dgm:t>
    </dgm:pt>
    <dgm:pt modelId="{D98D084B-A107-4303-BCA5-609B350F228D}" type="parTrans" cxnId="{180ADAC2-B226-4BBF-BCE4-BDE153496A4A}">
      <dgm:prSet/>
      <dgm:spPr/>
      <dgm:t>
        <a:bodyPr/>
        <a:lstStyle/>
        <a:p>
          <a:endParaRPr lang="es-ES"/>
        </a:p>
      </dgm:t>
    </dgm:pt>
    <dgm:pt modelId="{29B10276-5194-469A-AE54-AC8366647C9A}" type="sibTrans" cxnId="{180ADAC2-B226-4BBF-BCE4-BDE153496A4A}">
      <dgm:prSet/>
      <dgm:spPr/>
      <dgm:t>
        <a:bodyPr/>
        <a:lstStyle/>
        <a:p>
          <a:endParaRPr lang="es-ES"/>
        </a:p>
      </dgm:t>
    </dgm:pt>
    <dgm:pt modelId="{1ACB9CFD-CA7A-49D8-8CDF-524056251BF8}">
      <dgm:prSet phldrT="[Texto]" custT="1"/>
      <dgm:spPr/>
      <dgm:t>
        <a:bodyPr/>
        <a:lstStyle/>
        <a:p>
          <a:r>
            <a:rPr lang="es-ES" sz="1600" dirty="0" smtClean="0"/>
            <a:t>Se aprende a escribir a través de la comprensión y la producción de distintos tipos de textos escritos.</a:t>
          </a:r>
          <a:endParaRPr lang="es-ES" sz="1600" dirty="0"/>
        </a:p>
      </dgm:t>
    </dgm:pt>
    <dgm:pt modelId="{92788862-EB35-48D0-8DA9-757D1D131EBC}" type="parTrans" cxnId="{7804AD08-8513-4BF3-8F15-EE4E9B4E2BCB}">
      <dgm:prSet/>
      <dgm:spPr/>
      <dgm:t>
        <a:bodyPr/>
        <a:lstStyle/>
        <a:p>
          <a:endParaRPr lang="es-ES"/>
        </a:p>
      </dgm:t>
    </dgm:pt>
    <dgm:pt modelId="{60A371EC-F223-4294-8A25-2C52E526EDDD}" type="sibTrans" cxnId="{7804AD08-8513-4BF3-8F15-EE4E9B4E2BCB}">
      <dgm:prSet/>
      <dgm:spPr/>
      <dgm:t>
        <a:bodyPr/>
        <a:lstStyle/>
        <a:p>
          <a:endParaRPr lang="es-ES"/>
        </a:p>
      </dgm:t>
    </dgm:pt>
    <dgm:pt modelId="{A340441E-43EA-40E9-8579-915D79C16B3B}">
      <dgm:prSet phldrT="[Texto]" custT="1"/>
      <dgm:spPr/>
      <dgm:t>
        <a:bodyPr/>
        <a:lstStyle/>
        <a:p>
          <a:r>
            <a:rPr lang="es-ES" sz="2400" dirty="0" smtClean="0"/>
            <a:t>Procesual</a:t>
          </a:r>
          <a:endParaRPr lang="es-ES" sz="2400" dirty="0"/>
        </a:p>
      </dgm:t>
    </dgm:pt>
    <dgm:pt modelId="{323CD706-2BAE-415A-8A35-F17D9E212503}" type="parTrans" cxnId="{5D64D19D-0CA9-434B-93AC-A952B10946AF}">
      <dgm:prSet/>
      <dgm:spPr/>
      <dgm:t>
        <a:bodyPr/>
        <a:lstStyle/>
        <a:p>
          <a:endParaRPr lang="es-ES"/>
        </a:p>
      </dgm:t>
    </dgm:pt>
    <dgm:pt modelId="{0676F520-40A9-4048-BB15-E17C7A60548E}" type="sibTrans" cxnId="{5D64D19D-0CA9-434B-93AC-A952B10946AF}">
      <dgm:prSet/>
      <dgm:spPr/>
      <dgm:t>
        <a:bodyPr/>
        <a:lstStyle/>
        <a:p>
          <a:endParaRPr lang="es-ES"/>
        </a:p>
      </dgm:t>
    </dgm:pt>
    <dgm:pt modelId="{7CAA60B9-4B7E-4597-906E-06C0B51382B1}">
      <dgm:prSet phldrT="[Texto]" custT="1"/>
      <dgm:spPr/>
      <dgm:t>
        <a:bodyPr/>
        <a:lstStyle/>
        <a:p>
          <a:r>
            <a:rPr lang="es-ES" sz="1800" dirty="0" smtClean="0"/>
            <a:t>Se aprende a escribir desarrollando procesos cognitivos de composición.</a:t>
          </a:r>
          <a:endParaRPr lang="es-ES" sz="1800" dirty="0"/>
        </a:p>
      </dgm:t>
    </dgm:pt>
    <dgm:pt modelId="{CD2ADF19-DC59-4442-9815-A598860C2F44}" type="parTrans" cxnId="{0D096455-D1FD-47C3-A02C-A4B63BE012FF}">
      <dgm:prSet/>
      <dgm:spPr/>
      <dgm:t>
        <a:bodyPr/>
        <a:lstStyle/>
        <a:p>
          <a:endParaRPr lang="es-ES"/>
        </a:p>
      </dgm:t>
    </dgm:pt>
    <dgm:pt modelId="{E7D84047-A327-4659-BB19-9FE36A4972D0}" type="sibTrans" cxnId="{0D096455-D1FD-47C3-A02C-A4B63BE012FF}">
      <dgm:prSet/>
      <dgm:spPr/>
      <dgm:t>
        <a:bodyPr/>
        <a:lstStyle/>
        <a:p>
          <a:endParaRPr lang="es-ES"/>
        </a:p>
      </dgm:t>
    </dgm:pt>
    <dgm:pt modelId="{ADE404B6-05A2-4182-8583-E1E2632F85E6}">
      <dgm:prSet custT="1"/>
      <dgm:spPr/>
      <dgm:t>
        <a:bodyPr/>
        <a:lstStyle/>
        <a:p>
          <a:r>
            <a:rPr lang="es-ES" sz="2000" dirty="0" smtClean="0"/>
            <a:t>Del contenido</a:t>
          </a:r>
          <a:endParaRPr lang="es-ES" sz="2000" dirty="0"/>
        </a:p>
      </dgm:t>
    </dgm:pt>
    <dgm:pt modelId="{B60E244D-38AB-45AA-B219-71086204079C}" type="parTrans" cxnId="{D58023E7-4435-43EF-BC7B-23725FA191CF}">
      <dgm:prSet/>
      <dgm:spPr/>
      <dgm:t>
        <a:bodyPr/>
        <a:lstStyle/>
        <a:p>
          <a:endParaRPr lang="es-ES"/>
        </a:p>
      </dgm:t>
    </dgm:pt>
    <dgm:pt modelId="{5EE274A9-8D5C-4373-98EF-DC5D3E627249}" type="sibTrans" cxnId="{D58023E7-4435-43EF-BC7B-23725FA191CF}">
      <dgm:prSet/>
      <dgm:spPr/>
      <dgm:t>
        <a:bodyPr/>
        <a:lstStyle/>
        <a:p>
          <a:endParaRPr lang="es-ES"/>
        </a:p>
      </dgm:t>
    </dgm:pt>
    <dgm:pt modelId="{2DE92462-7800-4539-A608-8538451EC09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dirty="0" smtClean="0"/>
            <a:t> </a:t>
          </a:r>
          <a:r>
            <a:rPr lang="es-ES" sz="1800" dirty="0" smtClean="0"/>
            <a:t>Se aprende a escribir a la vez que se aprenden contenidos de otras materias</a:t>
          </a:r>
          <a:endParaRPr lang="es-ES" sz="1800" dirty="0"/>
        </a:p>
      </dgm:t>
    </dgm:pt>
    <dgm:pt modelId="{A0932077-CBD7-4969-86F9-A7581897B5E0}" type="parTrans" cxnId="{C6683322-20D6-4A75-AF60-389CCF3007D0}">
      <dgm:prSet/>
      <dgm:spPr/>
      <dgm:t>
        <a:bodyPr/>
        <a:lstStyle/>
        <a:p>
          <a:endParaRPr lang="es-ES"/>
        </a:p>
      </dgm:t>
    </dgm:pt>
    <dgm:pt modelId="{55F55594-C096-4F9E-A599-8DD035272B9C}" type="sibTrans" cxnId="{C6683322-20D6-4A75-AF60-389CCF3007D0}">
      <dgm:prSet/>
      <dgm:spPr/>
      <dgm:t>
        <a:bodyPr/>
        <a:lstStyle/>
        <a:p>
          <a:endParaRPr lang="es-ES"/>
        </a:p>
      </dgm:t>
    </dgm:pt>
    <dgm:pt modelId="{D5673003-096D-455F-8675-F3ECA350A567}" type="pres">
      <dgm:prSet presAssocID="{7073F1C1-ED42-49D3-981A-ED902B383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4ACFE7-23E5-4526-8E17-19CE78EA70C5}" type="pres">
      <dgm:prSet presAssocID="{4A88A409-9F7C-4C72-9C97-43F9FF8B4659}" presName="composite" presStyleCnt="0"/>
      <dgm:spPr/>
      <dgm:t>
        <a:bodyPr/>
        <a:lstStyle/>
        <a:p>
          <a:endParaRPr lang="es-ES_tradnl"/>
        </a:p>
      </dgm:t>
    </dgm:pt>
    <dgm:pt modelId="{B20585AF-7415-4A90-886C-0C0968338BD8}" type="pres">
      <dgm:prSet presAssocID="{4A88A409-9F7C-4C72-9C97-43F9FF8B4659}" presName="parTx" presStyleLbl="alignNode1" presStyleIdx="0" presStyleCnt="4" custLinFactNeighborX="2136" custLinFactNeighborY="-1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85278-3571-4C54-82A7-61D50101382B}" type="pres">
      <dgm:prSet presAssocID="{4A88A409-9F7C-4C72-9C97-43F9FF8B4659}" presName="desTx" presStyleLbl="alignAccFollowNode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24F4C-03D2-4672-AC16-7B7F32B58844}" type="pres">
      <dgm:prSet presAssocID="{8379777E-3FB6-4CEA-A6AF-FC6BF8468266}" presName="space" presStyleCnt="0"/>
      <dgm:spPr/>
      <dgm:t>
        <a:bodyPr/>
        <a:lstStyle/>
        <a:p>
          <a:endParaRPr lang="es-ES_tradnl"/>
        </a:p>
      </dgm:t>
    </dgm:pt>
    <dgm:pt modelId="{9F6D3BD3-090F-4EB9-9995-A1C40D123431}" type="pres">
      <dgm:prSet presAssocID="{5FD80AF9-8B74-4BA6-9E6B-471A259304C5}" presName="composite" presStyleCnt="0"/>
      <dgm:spPr/>
      <dgm:t>
        <a:bodyPr/>
        <a:lstStyle/>
        <a:p>
          <a:endParaRPr lang="es-ES_tradnl"/>
        </a:p>
      </dgm:t>
    </dgm:pt>
    <dgm:pt modelId="{F012759B-DBBE-4010-A3F4-BB2DF46BB745}" type="pres">
      <dgm:prSet presAssocID="{5FD80AF9-8B74-4BA6-9E6B-471A259304C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D68FBA-7968-4E69-B9E5-4520F38923A3}" type="pres">
      <dgm:prSet presAssocID="{5FD80AF9-8B74-4BA6-9E6B-471A259304C5}" presName="desTx" presStyleLbl="alignAccFollowNode1" presStyleIdx="1" presStyleCnt="4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4A6B9-20C1-43F4-8564-F6C08C93EA61}" type="pres">
      <dgm:prSet presAssocID="{29B10276-5194-469A-AE54-AC8366647C9A}" presName="space" presStyleCnt="0"/>
      <dgm:spPr/>
      <dgm:t>
        <a:bodyPr/>
        <a:lstStyle/>
        <a:p>
          <a:endParaRPr lang="es-ES_tradnl"/>
        </a:p>
      </dgm:t>
    </dgm:pt>
    <dgm:pt modelId="{FF8ECBBA-5D67-4A1B-B18F-91914A21FA7D}" type="pres">
      <dgm:prSet presAssocID="{A340441E-43EA-40E9-8579-915D79C16B3B}" presName="composite" presStyleCnt="0"/>
      <dgm:spPr/>
      <dgm:t>
        <a:bodyPr/>
        <a:lstStyle/>
        <a:p>
          <a:endParaRPr lang="es-ES_tradnl"/>
        </a:p>
      </dgm:t>
    </dgm:pt>
    <dgm:pt modelId="{10914D48-386C-44FD-866B-5FE652CE8E3B}" type="pres">
      <dgm:prSet presAssocID="{A340441E-43EA-40E9-8579-915D79C16B3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4E317-9C48-45FC-A7C1-ECDA1E2D66D4}" type="pres">
      <dgm:prSet presAssocID="{A340441E-43EA-40E9-8579-915D79C16B3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AA69C-BC4C-4A88-B1C9-19FE4F93DBD2}" type="pres">
      <dgm:prSet presAssocID="{0676F520-40A9-4048-BB15-E17C7A60548E}" presName="space" presStyleCnt="0"/>
      <dgm:spPr/>
      <dgm:t>
        <a:bodyPr/>
        <a:lstStyle/>
        <a:p>
          <a:endParaRPr lang="es-ES_tradnl"/>
        </a:p>
      </dgm:t>
    </dgm:pt>
    <dgm:pt modelId="{5F696483-F0EE-4E6A-8E5D-091EB7A5B697}" type="pres">
      <dgm:prSet presAssocID="{ADE404B6-05A2-4182-8583-E1E2632F85E6}" presName="composite" presStyleCnt="0"/>
      <dgm:spPr/>
      <dgm:t>
        <a:bodyPr/>
        <a:lstStyle/>
        <a:p>
          <a:endParaRPr lang="es-ES_tradnl"/>
        </a:p>
      </dgm:t>
    </dgm:pt>
    <dgm:pt modelId="{5E45D522-7271-48CD-ACA2-7E80D35C66D8}" type="pres">
      <dgm:prSet presAssocID="{ADE404B6-05A2-4182-8583-E1E2632F85E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3B7EC-14FA-45A9-AD7D-98B03BA510B0}" type="pres">
      <dgm:prSet presAssocID="{ADE404B6-05A2-4182-8583-E1E2632F85E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8023E7-4435-43EF-BC7B-23725FA191CF}" srcId="{7073F1C1-ED42-49D3-981A-ED902B383AF0}" destId="{ADE404B6-05A2-4182-8583-E1E2632F85E6}" srcOrd="3" destOrd="0" parTransId="{B60E244D-38AB-45AA-B219-71086204079C}" sibTransId="{5EE274A9-8D5C-4373-98EF-DC5D3E627249}"/>
    <dgm:cxn modelId="{CA1FB434-1D3D-42F7-9E10-2170AE7B25D3}" type="presOf" srcId="{4A88A409-9F7C-4C72-9C97-43F9FF8B4659}" destId="{B20585AF-7415-4A90-886C-0C0968338BD8}" srcOrd="0" destOrd="0" presId="urn:microsoft.com/office/officeart/2005/8/layout/hList1"/>
    <dgm:cxn modelId="{89A3EABD-B51C-418D-B70C-056769225153}" srcId="{7073F1C1-ED42-49D3-981A-ED902B383AF0}" destId="{4A88A409-9F7C-4C72-9C97-43F9FF8B4659}" srcOrd="0" destOrd="0" parTransId="{C7AF0551-CC30-4FBD-BEB9-4313A31FF67F}" sibTransId="{8379777E-3FB6-4CEA-A6AF-FC6BF8468266}"/>
    <dgm:cxn modelId="{7804AD08-8513-4BF3-8F15-EE4E9B4E2BCB}" srcId="{5FD80AF9-8B74-4BA6-9E6B-471A259304C5}" destId="{1ACB9CFD-CA7A-49D8-8CDF-524056251BF8}" srcOrd="0" destOrd="0" parTransId="{92788862-EB35-48D0-8DA9-757D1D131EBC}" sibTransId="{60A371EC-F223-4294-8A25-2C52E526EDDD}"/>
    <dgm:cxn modelId="{C6683322-20D6-4A75-AF60-389CCF3007D0}" srcId="{ADE404B6-05A2-4182-8583-E1E2632F85E6}" destId="{2DE92462-7800-4539-A608-8538451EC09C}" srcOrd="0" destOrd="0" parTransId="{A0932077-CBD7-4969-86F9-A7581897B5E0}" sibTransId="{55F55594-C096-4F9E-A599-8DD035272B9C}"/>
    <dgm:cxn modelId="{281DF493-4FCA-43D1-A9EC-A4F449B55F00}" type="presOf" srcId="{5FD80AF9-8B74-4BA6-9E6B-471A259304C5}" destId="{F012759B-DBBE-4010-A3F4-BB2DF46BB745}" srcOrd="0" destOrd="0" presId="urn:microsoft.com/office/officeart/2005/8/layout/hList1"/>
    <dgm:cxn modelId="{B6E4C9BA-151E-4DE0-962E-F4645B69BC1A}" srcId="{4A88A409-9F7C-4C72-9C97-43F9FF8B4659}" destId="{C335A811-8522-45B6-9560-7770C001F386}" srcOrd="0" destOrd="0" parTransId="{69395251-2FE5-4DCE-A62F-D759E2D017AB}" sibTransId="{D14179DC-0C35-40E5-BDCB-5E95FFEDD550}"/>
    <dgm:cxn modelId="{B37677E3-25B0-4F82-B8E4-738B3F4A9A3A}" type="presOf" srcId="{C335A811-8522-45B6-9560-7770C001F386}" destId="{C4B85278-3571-4C54-82A7-61D50101382B}" srcOrd="0" destOrd="0" presId="urn:microsoft.com/office/officeart/2005/8/layout/hList1"/>
    <dgm:cxn modelId="{F9E79054-A537-43AE-B889-2998624BE943}" type="presOf" srcId="{ADE404B6-05A2-4182-8583-E1E2632F85E6}" destId="{5E45D522-7271-48CD-ACA2-7E80D35C66D8}" srcOrd="0" destOrd="0" presId="urn:microsoft.com/office/officeart/2005/8/layout/hList1"/>
    <dgm:cxn modelId="{87359B7B-695B-44F6-8F84-F5EF41239464}" type="presOf" srcId="{A340441E-43EA-40E9-8579-915D79C16B3B}" destId="{10914D48-386C-44FD-866B-5FE652CE8E3B}" srcOrd="0" destOrd="0" presId="urn:microsoft.com/office/officeart/2005/8/layout/hList1"/>
    <dgm:cxn modelId="{424CC82C-B56B-4FCA-8AA6-19478485A328}" type="presOf" srcId="{1ACB9CFD-CA7A-49D8-8CDF-524056251BF8}" destId="{E8D68FBA-7968-4E69-B9E5-4520F38923A3}" srcOrd="0" destOrd="0" presId="urn:microsoft.com/office/officeart/2005/8/layout/hList1"/>
    <dgm:cxn modelId="{FCE8C155-384D-4A5F-9195-0887B8B39108}" type="presOf" srcId="{7073F1C1-ED42-49D3-981A-ED902B383AF0}" destId="{D5673003-096D-455F-8675-F3ECA350A567}" srcOrd="0" destOrd="0" presId="urn:microsoft.com/office/officeart/2005/8/layout/hList1"/>
    <dgm:cxn modelId="{0D096455-D1FD-47C3-A02C-A4B63BE012FF}" srcId="{A340441E-43EA-40E9-8579-915D79C16B3B}" destId="{7CAA60B9-4B7E-4597-906E-06C0B51382B1}" srcOrd="0" destOrd="0" parTransId="{CD2ADF19-DC59-4442-9815-A598860C2F44}" sibTransId="{E7D84047-A327-4659-BB19-9FE36A4972D0}"/>
    <dgm:cxn modelId="{4F6464D0-918B-4E18-9A0D-AC554E25E536}" type="presOf" srcId="{2DE92462-7800-4539-A608-8538451EC09C}" destId="{EDD3B7EC-14FA-45A9-AD7D-98B03BA510B0}" srcOrd="0" destOrd="0" presId="urn:microsoft.com/office/officeart/2005/8/layout/hList1"/>
    <dgm:cxn modelId="{180ADAC2-B226-4BBF-BCE4-BDE153496A4A}" srcId="{7073F1C1-ED42-49D3-981A-ED902B383AF0}" destId="{5FD80AF9-8B74-4BA6-9E6B-471A259304C5}" srcOrd="1" destOrd="0" parTransId="{D98D084B-A107-4303-BCA5-609B350F228D}" sibTransId="{29B10276-5194-469A-AE54-AC8366647C9A}"/>
    <dgm:cxn modelId="{01A94AA3-425E-4BF2-B067-89277FE5FB6B}" type="presOf" srcId="{7CAA60B9-4B7E-4597-906E-06C0B51382B1}" destId="{54B4E317-9C48-45FC-A7C1-ECDA1E2D66D4}" srcOrd="0" destOrd="0" presId="urn:microsoft.com/office/officeart/2005/8/layout/hList1"/>
    <dgm:cxn modelId="{5D64D19D-0CA9-434B-93AC-A952B10946AF}" srcId="{7073F1C1-ED42-49D3-981A-ED902B383AF0}" destId="{A340441E-43EA-40E9-8579-915D79C16B3B}" srcOrd="2" destOrd="0" parTransId="{323CD706-2BAE-415A-8A35-F17D9E212503}" sibTransId="{0676F520-40A9-4048-BB15-E17C7A60548E}"/>
    <dgm:cxn modelId="{486DE4F7-8910-44FA-8B13-BD5EBF2CFA5E}" type="presParOf" srcId="{D5673003-096D-455F-8675-F3ECA350A567}" destId="{A34ACFE7-23E5-4526-8E17-19CE78EA70C5}" srcOrd="0" destOrd="0" presId="urn:microsoft.com/office/officeart/2005/8/layout/hList1"/>
    <dgm:cxn modelId="{455584EE-5489-4D72-B86D-D61E6C9D9340}" type="presParOf" srcId="{A34ACFE7-23E5-4526-8E17-19CE78EA70C5}" destId="{B20585AF-7415-4A90-886C-0C0968338BD8}" srcOrd="0" destOrd="0" presId="urn:microsoft.com/office/officeart/2005/8/layout/hList1"/>
    <dgm:cxn modelId="{A18A8C82-3B94-4491-8BFA-8CE30C97F030}" type="presParOf" srcId="{A34ACFE7-23E5-4526-8E17-19CE78EA70C5}" destId="{C4B85278-3571-4C54-82A7-61D50101382B}" srcOrd="1" destOrd="0" presId="urn:microsoft.com/office/officeart/2005/8/layout/hList1"/>
    <dgm:cxn modelId="{D3218889-1F03-4E4E-BF6C-55FFD505B846}" type="presParOf" srcId="{D5673003-096D-455F-8675-F3ECA350A567}" destId="{71F24F4C-03D2-4672-AC16-7B7F32B58844}" srcOrd="1" destOrd="0" presId="urn:microsoft.com/office/officeart/2005/8/layout/hList1"/>
    <dgm:cxn modelId="{1D290155-57F8-43EE-AF2A-51F938579C91}" type="presParOf" srcId="{D5673003-096D-455F-8675-F3ECA350A567}" destId="{9F6D3BD3-090F-4EB9-9995-A1C40D123431}" srcOrd="2" destOrd="0" presId="urn:microsoft.com/office/officeart/2005/8/layout/hList1"/>
    <dgm:cxn modelId="{6F8FFA82-C09A-4F7F-9882-EEBF94BF19C6}" type="presParOf" srcId="{9F6D3BD3-090F-4EB9-9995-A1C40D123431}" destId="{F012759B-DBBE-4010-A3F4-BB2DF46BB745}" srcOrd="0" destOrd="0" presId="urn:microsoft.com/office/officeart/2005/8/layout/hList1"/>
    <dgm:cxn modelId="{B819C449-FAF8-49C8-9B6C-25213F5147AA}" type="presParOf" srcId="{9F6D3BD3-090F-4EB9-9995-A1C40D123431}" destId="{E8D68FBA-7968-4E69-B9E5-4520F38923A3}" srcOrd="1" destOrd="0" presId="urn:microsoft.com/office/officeart/2005/8/layout/hList1"/>
    <dgm:cxn modelId="{677E7397-5334-47FE-AFF4-646C832112F1}" type="presParOf" srcId="{D5673003-096D-455F-8675-F3ECA350A567}" destId="{70A4A6B9-20C1-43F4-8564-F6C08C93EA61}" srcOrd="3" destOrd="0" presId="urn:microsoft.com/office/officeart/2005/8/layout/hList1"/>
    <dgm:cxn modelId="{7BA1D2FD-8BFB-43B5-B837-00ECD056DED2}" type="presParOf" srcId="{D5673003-096D-455F-8675-F3ECA350A567}" destId="{FF8ECBBA-5D67-4A1B-B18F-91914A21FA7D}" srcOrd="4" destOrd="0" presId="urn:microsoft.com/office/officeart/2005/8/layout/hList1"/>
    <dgm:cxn modelId="{DB0C3574-2966-421D-9395-2ACCF066261E}" type="presParOf" srcId="{FF8ECBBA-5D67-4A1B-B18F-91914A21FA7D}" destId="{10914D48-386C-44FD-866B-5FE652CE8E3B}" srcOrd="0" destOrd="0" presId="urn:microsoft.com/office/officeart/2005/8/layout/hList1"/>
    <dgm:cxn modelId="{B3C33CE7-4E53-406D-8D60-FDCBD9625E47}" type="presParOf" srcId="{FF8ECBBA-5D67-4A1B-B18F-91914A21FA7D}" destId="{54B4E317-9C48-45FC-A7C1-ECDA1E2D66D4}" srcOrd="1" destOrd="0" presId="urn:microsoft.com/office/officeart/2005/8/layout/hList1"/>
    <dgm:cxn modelId="{56F0F97E-3462-4701-BA96-30A1FB7C4443}" type="presParOf" srcId="{D5673003-096D-455F-8675-F3ECA350A567}" destId="{4F4AA69C-BC4C-4A88-B1C9-19FE4F93DBD2}" srcOrd="5" destOrd="0" presId="urn:microsoft.com/office/officeart/2005/8/layout/hList1"/>
    <dgm:cxn modelId="{956B6302-56C5-40F0-9D71-946927F7A990}" type="presParOf" srcId="{D5673003-096D-455F-8675-F3ECA350A567}" destId="{5F696483-F0EE-4E6A-8E5D-091EB7A5B697}" srcOrd="6" destOrd="0" presId="urn:microsoft.com/office/officeart/2005/8/layout/hList1"/>
    <dgm:cxn modelId="{68B89CF9-FC96-42D0-9B88-131CC9CBF1CC}" type="presParOf" srcId="{5F696483-F0EE-4E6A-8E5D-091EB7A5B697}" destId="{5E45D522-7271-48CD-ACA2-7E80D35C66D8}" srcOrd="0" destOrd="0" presId="urn:microsoft.com/office/officeart/2005/8/layout/hList1"/>
    <dgm:cxn modelId="{7BEDF7EE-2FB3-4296-8CA3-2C1A91F6A1AD}" type="presParOf" srcId="{5F696483-F0EE-4E6A-8E5D-091EB7A5B697}" destId="{EDD3B7EC-14FA-45A9-AD7D-98B03BA510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054B0-919E-4228-A157-EF19619739C6}" type="doc">
      <dgm:prSet loTypeId="urn:microsoft.com/office/officeart/2005/8/layout/default#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E55B4552-4655-4162-801E-5DE685E3BA03}">
      <dgm:prSet phldrT="[Texto]"/>
      <dgm:spPr/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es-ES" dirty="0" smtClean="0"/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S" dirty="0" smtClean="0"/>
            <a:t>Escritura intensiva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Escritura extensiva</a:t>
          </a: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 smtClean="0"/>
        </a:p>
        <a:p>
          <a:endParaRPr lang="es-ES" dirty="0"/>
        </a:p>
      </dgm:t>
    </dgm:pt>
    <dgm:pt modelId="{13D86238-5CFE-40C6-97D1-FE8787A2311F}" type="parTrans" cxnId="{9FB97A67-E5EB-445A-800A-0F218BE48C74}">
      <dgm:prSet/>
      <dgm:spPr/>
      <dgm:t>
        <a:bodyPr/>
        <a:lstStyle/>
        <a:p>
          <a:endParaRPr lang="es-ES"/>
        </a:p>
      </dgm:t>
    </dgm:pt>
    <dgm:pt modelId="{03B81423-0652-40C6-89C6-B39610247C85}" type="sibTrans" cxnId="{9FB97A67-E5EB-445A-800A-0F218BE48C74}">
      <dgm:prSet/>
      <dgm:spPr/>
      <dgm:t>
        <a:bodyPr/>
        <a:lstStyle/>
        <a:p>
          <a:endParaRPr lang="es-ES"/>
        </a:p>
      </dgm:t>
    </dgm:pt>
    <dgm:pt modelId="{66A6E5AC-9E1D-493F-94AB-306C3CB4D79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mtClean="0"/>
            <a:t>Escritura manual</a:t>
          </a:r>
          <a:endParaRPr lang="es-ES" dirty="0" smtClean="0"/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S" dirty="0" smtClean="0"/>
            <a:t>Escritura digital</a:t>
          </a:r>
        </a:p>
      </dgm:t>
    </dgm:pt>
    <dgm:pt modelId="{FEFA517B-4DC5-43A2-AA15-D4244CC176E2}" type="parTrans" cxnId="{EE53E3D6-D9E9-475D-93CE-AB9FA164FFE5}">
      <dgm:prSet/>
      <dgm:spPr/>
      <dgm:t>
        <a:bodyPr/>
        <a:lstStyle/>
        <a:p>
          <a:endParaRPr lang="es-ES"/>
        </a:p>
      </dgm:t>
    </dgm:pt>
    <dgm:pt modelId="{91AB9A58-1582-41A9-9B44-37AA7832C470}" type="sibTrans" cxnId="{EE53E3D6-D9E9-475D-93CE-AB9FA164FFE5}">
      <dgm:prSet/>
      <dgm:spPr/>
      <dgm:t>
        <a:bodyPr/>
        <a:lstStyle/>
        <a:p>
          <a:endParaRPr lang="es-ES"/>
        </a:p>
      </dgm:t>
    </dgm:pt>
    <dgm:pt modelId="{BFE66790-ED1B-478F-8EF5-19F75F60299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mtClean="0"/>
            <a:t>Escritura individual</a:t>
          </a:r>
          <a:endParaRPr lang="es-ES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Escritura cooperativa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 smtClean="0"/>
        </a:p>
      </dgm:t>
    </dgm:pt>
    <dgm:pt modelId="{74132436-DA7F-44E5-A679-7E4BAEB5B91E}" type="parTrans" cxnId="{273D5D01-2654-4CEE-86B1-79C7AA33270E}">
      <dgm:prSet/>
      <dgm:spPr/>
      <dgm:t>
        <a:bodyPr/>
        <a:lstStyle/>
        <a:p>
          <a:endParaRPr lang="es-ES"/>
        </a:p>
      </dgm:t>
    </dgm:pt>
    <dgm:pt modelId="{B09F5619-920A-4900-8E7D-1BEAACA6A1A5}" type="sibTrans" cxnId="{273D5D01-2654-4CEE-86B1-79C7AA33270E}">
      <dgm:prSet/>
      <dgm:spPr/>
      <dgm:t>
        <a:bodyPr/>
        <a:lstStyle/>
        <a:p>
          <a:endParaRPr lang="es-ES"/>
        </a:p>
      </dgm:t>
    </dgm:pt>
    <dgm:pt modelId="{C96C7868-C32D-49D2-BB60-0640E76E5F80}">
      <dgm:prSet/>
      <dgm:spPr/>
      <dgm:t>
        <a:bodyPr/>
        <a:lstStyle/>
        <a:p>
          <a:r>
            <a:rPr lang="es-ES" dirty="0" smtClean="0"/>
            <a:t>Escritura como contenido </a:t>
          </a:r>
        </a:p>
        <a:p>
          <a:r>
            <a:rPr lang="es-ES" dirty="0" smtClean="0"/>
            <a:t>Escritura como instrumento de aprendizaje</a:t>
          </a:r>
        </a:p>
      </dgm:t>
    </dgm:pt>
    <dgm:pt modelId="{4A3ADCD3-38D6-461D-A2BC-AAFCA8299493}" type="parTrans" cxnId="{CCBAA314-0CD7-4205-8CFC-24E18C72B8C8}">
      <dgm:prSet/>
      <dgm:spPr/>
      <dgm:t>
        <a:bodyPr/>
        <a:lstStyle/>
        <a:p>
          <a:endParaRPr lang="es-ES"/>
        </a:p>
      </dgm:t>
    </dgm:pt>
    <dgm:pt modelId="{68A5FCEC-8CA1-42B0-9E1F-4542CB20215C}" type="sibTrans" cxnId="{CCBAA314-0CD7-4205-8CFC-24E18C72B8C8}">
      <dgm:prSet/>
      <dgm:spPr/>
      <dgm:t>
        <a:bodyPr/>
        <a:lstStyle/>
        <a:p>
          <a:endParaRPr lang="es-ES"/>
        </a:p>
      </dgm:t>
    </dgm:pt>
    <dgm:pt modelId="{2A106E0F-11E0-4166-BF56-BC55E01265B7}" type="pres">
      <dgm:prSet presAssocID="{71E054B0-919E-4228-A157-EF19619739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911D007-C91B-407C-A0FC-03480311A461}" type="pres">
      <dgm:prSet presAssocID="{E55B4552-4655-4162-801E-5DE685E3BA03}" presName="node" presStyleLbl="node1" presStyleIdx="0" presStyleCnt="4" custLinFactX="9923" custLinFactY="12436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E608F8-113C-4AE0-B24D-643E91485AD1}" type="pres">
      <dgm:prSet presAssocID="{03B81423-0652-40C6-89C6-B39610247C85}" presName="sibTrans" presStyleCnt="0"/>
      <dgm:spPr/>
      <dgm:t>
        <a:bodyPr/>
        <a:lstStyle/>
        <a:p>
          <a:endParaRPr lang="es-ES_tradnl"/>
        </a:p>
      </dgm:t>
    </dgm:pt>
    <dgm:pt modelId="{10F2ED38-5CDD-4E4C-95F9-5D4446F9B75B}" type="pres">
      <dgm:prSet presAssocID="{BFE66790-ED1B-478F-8EF5-19F75F6029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7792AB-4C78-48C0-8E31-78FF7A69CD00}" type="pres">
      <dgm:prSet presAssocID="{B09F5619-920A-4900-8E7D-1BEAACA6A1A5}" presName="sibTrans" presStyleCnt="0"/>
      <dgm:spPr/>
      <dgm:t>
        <a:bodyPr/>
        <a:lstStyle/>
        <a:p>
          <a:endParaRPr lang="es-ES_tradnl"/>
        </a:p>
      </dgm:t>
    </dgm:pt>
    <dgm:pt modelId="{57471BCA-8CF4-4FF2-BD98-A66713386F7B}" type="pres">
      <dgm:prSet presAssocID="{C96C7868-C32D-49D2-BB60-0640E76E5F80}" presName="node" presStyleLbl="node1" presStyleIdx="2" presStyleCnt="4" custLinFactNeighborX="-438" custLinFactNeighborY="-44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105587-957A-4839-B9D4-9EDE54AD73EB}" type="pres">
      <dgm:prSet presAssocID="{68A5FCEC-8CA1-42B0-9E1F-4542CB20215C}" presName="sibTrans" presStyleCnt="0"/>
      <dgm:spPr/>
      <dgm:t>
        <a:bodyPr/>
        <a:lstStyle/>
        <a:p>
          <a:endParaRPr lang="es-ES_tradnl"/>
        </a:p>
      </dgm:t>
    </dgm:pt>
    <dgm:pt modelId="{FF20551D-4BB6-44AC-BC0B-11577F0ABB4C}" type="pres">
      <dgm:prSet presAssocID="{66A6E5AC-9E1D-493F-94AB-306C3CB4D79C}" presName="node" presStyleLbl="node1" presStyleIdx="3" presStyleCnt="4" custLinFactX="-9617" custLinFactY="-1674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DCDC23-6BD4-41DD-B353-7E99D746B83C}" type="presOf" srcId="{66A6E5AC-9E1D-493F-94AB-306C3CB4D79C}" destId="{FF20551D-4BB6-44AC-BC0B-11577F0ABB4C}" srcOrd="0" destOrd="0" presId="urn:microsoft.com/office/officeart/2005/8/layout/default#1"/>
    <dgm:cxn modelId="{FC1BFDAE-950C-4CEE-A4C6-7611B29F8B9A}" type="presOf" srcId="{E55B4552-4655-4162-801E-5DE685E3BA03}" destId="{8911D007-C91B-407C-A0FC-03480311A461}" srcOrd="0" destOrd="0" presId="urn:microsoft.com/office/officeart/2005/8/layout/default#1"/>
    <dgm:cxn modelId="{273D5D01-2654-4CEE-86B1-79C7AA33270E}" srcId="{71E054B0-919E-4228-A157-EF19619739C6}" destId="{BFE66790-ED1B-478F-8EF5-19F75F60299E}" srcOrd="1" destOrd="0" parTransId="{74132436-DA7F-44E5-A679-7E4BAEB5B91E}" sibTransId="{B09F5619-920A-4900-8E7D-1BEAACA6A1A5}"/>
    <dgm:cxn modelId="{373B8806-512D-43E3-98DD-69FC7E76C162}" type="presOf" srcId="{C96C7868-C32D-49D2-BB60-0640E76E5F80}" destId="{57471BCA-8CF4-4FF2-BD98-A66713386F7B}" srcOrd="0" destOrd="0" presId="urn:microsoft.com/office/officeart/2005/8/layout/default#1"/>
    <dgm:cxn modelId="{CCBAA314-0CD7-4205-8CFC-24E18C72B8C8}" srcId="{71E054B0-919E-4228-A157-EF19619739C6}" destId="{C96C7868-C32D-49D2-BB60-0640E76E5F80}" srcOrd="2" destOrd="0" parTransId="{4A3ADCD3-38D6-461D-A2BC-AAFCA8299493}" sibTransId="{68A5FCEC-8CA1-42B0-9E1F-4542CB20215C}"/>
    <dgm:cxn modelId="{9FB97A67-E5EB-445A-800A-0F218BE48C74}" srcId="{71E054B0-919E-4228-A157-EF19619739C6}" destId="{E55B4552-4655-4162-801E-5DE685E3BA03}" srcOrd="0" destOrd="0" parTransId="{13D86238-5CFE-40C6-97D1-FE8787A2311F}" sibTransId="{03B81423-0652-40C6-89C6-B39610247C85}"/>
    <dgm:cxn modelId="{B8D8FA89-3E85-4B8A-9F70-E268989CFA05}" type="presOf" srcId="{BFE66790-ED1B-478F-8EF5-19F75F60299E}" destId="{10F2ED38-5CDD-4E4C-95F9-5D4446F9B75B}" srcOrd="0" destOrd="0" presId="urn:microsoft.com/office/officeart/2005/8/layout/default#1"/>
    <dgm:cxn modelId="{05AE20AC-863F-43B5-827B-EA830F4DB4FA}" type="presOf" srcId="{71E054B0-919E-4228-A157-EF19619739C6}" destId="{2A106E0F-11E0-4166-BF56-BC55E01265B7}" srcOrd="0" destOrd="0" presId="urn:microsoft.com/office/officeart/2005/8/layout/default#1"/>
    <dgm:cxn modelId="{EE53E3D6-D9E9-475D-93CE-AB9FA164FFE5}" srcId="{71E054B0-919E-4228-A157-EF19619739C6}" destId="{66A6E5AC-9E1D-493F-94AB-306C3CB4D79C}" srcOrd="3" destOrd="0" parTransId="{FEFA517B-4DC5-43A2-AA15-D4244CC176E2}" sibTransId="{91AB9A58-1582-41A9-9B44-37AA7832C470}"/>
    <dgm:cxn modelId="{4BC79A8A-90C0-4A01-AB7B-F296539FD4CF}" type="presParOf" srcId="{2A106E0F-11E0-4166-BF56-BC55E01265B7}" destId="{8911D007-C91B-407C-A0FC-03480311A461}" srcOrd="0" destOrd="0" presId="urn:microsoft.com/office/officeart/2005/8/layout/default#1"/>
    <dgm:cxn modelId="{869B0321-8CAE-439E-8855-5CE0C9A570B4}" type="presParOf" srcId="{2A106E0F-11E0-4166-BF56-BC55E01265B7}" destId="{35E608F8-113C-4AE0-B24D-643E91485AD1}" srcOrd="1" destOrd="0" presId="urn:microsoft.com/office/officeart/2005/8/layout/default#1"/>
    <dgm:cxn modelId="{BD2A1974-1C03-4AC5-8CD1-B816424A549B}" type="presParOf" srcId="{2A106E0F-11E0-4166-BF56-BC55E01265B7}" destId="{10F2ED38-5CDD-4E4C-95F9-5D4446F9B75B}" srcOrd="2" destOrd="0" presId="urn:microsoft.com/office/officeart/2005/8/layout/default#1"/>
    <dgm:cxn modelId="{07E65940-C70B-42EF-856F-D0C4EB8F380E}" type="presParOf" srcId="{2A106E0F-11E0-4166-BF56-BC55E01265B7}" destId="{217792AB-4C78-48C0-8E31-78FF7A69CD00}" srcOrd="3" destOrd="0" presId="urn:microsoft.com/office/officeart/2005/8/layout/default#1"/>
    <dgm:cxn modelId="{71E30A95-8823-40D7-B512-03AD0D4DD1C7}" type="presParOf" srcId="{2A106E0F-11E0-4166-BF56-BC55E01265B7}" destId="{57471BCA-8CF4-4FF2-BD98-A66713386F7B}" srcOrd="4" destOrd="0" presId="urn:microsoft.com/office/officeart/2005/8/layout/default#1"/>
    <dgm:cxn modelId="{2C16C88F-F7FA-48AF-84AF-7821CA5D8781}" type="presParOf" srcId="{2A106E0F-11E0-4166-BF56-BC55E01265B7}" destId="{23105587-957A-4839-B9D4-9EDE54AD73EB}" srcOrd="5" destOrd="0" presId="urn:microsoft.com/office/officeart/2005/8/layout/default#1"/>
    <dgm:cxn modelId="{6105FC5D-A80D-4ED0-8749-E2E00C01874F}" type="presParOf" srcId="{2A106E0F-11E0-4166-BF56-BC55E01265B7}" destId="{FF20551D-4BB6-44AC-BC0B-11577F0ABB4C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B2A8BA-E75C-47DC-AFC8-FE4096CABD38}" type="doc">
      <dgm:prSet loTypeId="urn:microsoft.com/office/officeart/2005/8/layout/hList2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3FCF065-F5B4-4704-8ED6-3A54CB91F7B4}">
      <dgm:prSet phldrT="[Texto]"/>
      <dgm:spPr/>
      <dgm:t>
        <a:bodyPr/>
        <a:lstStyle/>
        <a:p>
          <a:r>
            <a:rPr lang="es-ES" dirty="0" smtClean="0"/>
            <a:t>Escritura manual</a:t>
          </a:r>
          <a:endParaRPr lang="es-ES" dirty="0"/>
        </a:p>
      </dgm:t>
    </dgm:pt>
    <dgm:pt modelId="{D7F00DC6-9A5F-4C59-90AD-7582860AF256}" type="parTrans" cxnId="{A4D7B965-E673-4EB5-B96E-8DD1BB3CA59A}">
      <dgm:prSet/>
      <dgm:spPr/>
      <dgm:t>
        <a:bodyPr/>
        <a:lstStyle/>
        <a:p>
          <a:endParaRPr lang="es-ES"/>
        </a:p>
      </dgm:t>
    </dgm:pt>
    <dgm:pt modelId="{68F40C0F-1B32-4CA2-9FEC-661ACB28B59F}" type="sibTrans" cxnId="{A4D7B965-E673-4EB5-B96E-8DD1BB3CA59A}">
      <dgm:prSet/>
      <dgm:spPr/>
      <dgm:t>
        <a:bodyPr/>
        <a:lstStyle/>
        <a:p>
          <a:endParaRPr lang="es-ES"/>
        </a:p>
      </dgm:t>
    </dgm:pt>
    <dgm:pt modelId="{45EEAC28-18EB-4666-A045-50103E60EEB4}">
      <dgm:prSet phldrT="[Texto]"/>
      <dgm:spPr/>
      <dgm:t>
        <a:bodyPr/>
        <a:lstStyle/>
        <a:p>
          <a:r>
            <a:rPr lang="es-ES" dirty="0" smtClean="0"/>
            <a:t>Desarrolla las </a:t>
          </a:r>
          <a:r>
            <a:rPr lang="es-ES" dirty="0" err="1" smtClean="0"/>
            <a:t>microhabilidades</a:t>
          </a:r>
          <a:r>
            <a:rPr lang="es-ES" dirty="0" smtClean="0"/>
            <a:t> psicomotrices.</a:t>
          </a:r>
          <a:endParaRPr lang="es-ES" dirty="0"/>
        </a:p>
      </dgm:t>
    </dgm:pt>
    <dgm:pt modelId="{F8E63B60-B9DB-4932-812A-71B351A6C0A2}" type="parTrans" cxnId="{D3747FBB-84E7-42B1-8C83-F007E11C137B}">
      <dgm:prSet/>
      <dgm:spPr/>
      <dgm:t>
        <a:bodyPr/>
        <a:lstStyle/>
        <a:p>
          <a:endParaRPr lang="es-ES"/>
        </a:p>
      </dgm:t>
    </dgm:pt>
    <dgm:pt modelId="{2A6E2149-BB49-4E72-8F4D-BFAB3004FA6F}" type="sibTrans" cxnId="{D3747FBB-84E7-42B1-8C83-F007E11C137B}">
      <dgm:prSet/>
      <dgm:spPr/>
      <dgm:t>
        <a:bodyPr/>
        <a:lstStyle/>
        <a:p>
          <a:endParaRPr lang="es-ES"/>
        </a:p>
      </dgm:t>
    </dgm:pt>
    <dgm:pt modelId="{7B9631FE-C0C7-4D99-BEAE-38E6C4862803}">
      <dgm:prSet phldrT="[Texto]"/>
      <dgm:spPr/>
      <dgm:t>
        <a:bodyPr/>
        <a:lstStyle/>
        <a:p>
          <a:r>
            <a:rPr lang="es-ES" dirty="0" smtClean="0"/>
            <a:t>Escritura digital  </a:t>
          </a:r>
          <a:endParaRPr lang="es-ES" dirty="0"/>
        </a:p>
      </dgm:t>
    </dgm:pt>
    <dgm:pt modelId="{C3E76E2D-7B1E-41F2-B80E-A7759821B0C0}" type="parTrans" cxnId="{5C0B82C4-9512-42CD-B48E-E65642F48717}">
      <dgm:prSet/>
      <dgm:spPr/>
      <dgm:t>
        <a:bodyPr/>
        <a:lstStyle/>
        <a:p>
          <a:endParaRPr lang="es-ES"/>
        </a:p>
      </dgm:t>
    </dgm:pt>
    <dgm:pt modelId="{41601118-9E85-43D1-8B3C-8493F11B2145}" type="sibTrans" cxnId="{5C0B82C4-9512-42CD-B48E-E65642F48717}">
      <dgm:prSet/>
      <dgm:spPr/>
      <dgm:t>
        <a:bodyPr/>
        <a:lstStyle/>
        <a:p>
          <a:endParaRPr lang="es-ES"/>
        </a:p>
      </dgm:t>
    </dgm:pt>
    <dgm:pt modelId="{5DCBF5C0-6A67-4C1E-9FD3-1BF859ABD7C7}">
      <dgm:prSet phldrT="[Texto]"/>
      <dgm:spPr/>
      <dgm:t>
        <a:bodyPr/>
        <a:lstStyle/>
        <a:p>
          <a:r>
            <a:rPr lang="es-ES" dirty="0" smtClean="0"/>
            <a:t>Desarrolla las competencia digital a la vez que la lingüística</a:t>
          </a:r>
          <a:endParaRPr lang="es-ES" dirty="0"/>
        </a:p>
      </dgm:t>
    </dgm:pt>
    <dgm:pt modelId="{65DC205A-ACA8-4468-BB55-9A0218E3B2B8}" type="parTrans" cxnId="{FC9ADB72-ADF2-4C41-B1A0-85C8CFC59CC9}">
      <dgm:prSet/>
      <dgm:spPr/>
      <dgm:t>
        <a:bodyPr/>
        <a:lstStyle/>
        <a:p>
          <a:endParaRPr lang="es-ES"/>
        </a:p>
      </dgm:t>
    </dgm:pt>
    <dgm:pt modelId="{02AEFB3E-33F5-412C-BD37-B96E8A7A6E45}" type="sibTrans" cxnId="{FC9ADB72-ADF2-4C41-B1A0-85C8CFC59CC9}">
      <dgm:prSet/>
      <dgm:spPr/>
      <dgm:t>
        <a:bodyPr/>
        <a:lstStyle/>
        <a:p>
          <a:endParaRPr lang="es-ES"/>
        </a:p>
      </dgm:t>
    </dgm:pt>
    <dgm:pt modelId="{7F4F74C3-4794-4441-8083-848C5D649BAB}">
      <dgm:prSet phldrT="[Texto]"/>
      <dgm:spPr/>
      <dgm:t>
        <a:bodyPr/>
        <a:lstStyle/>
        <a:p>
          <a:r>
            <a:rPr lang="es-ES" dirty="0" smtClean="0"/>
            <a:t>Permite rehacer más fácilmente el texto.</a:t>
          </a:r>
          <a:endParaRPr lang="es-ES" dirty="0"/>
        </a:p>
      </dgm:t>
    </dgm:pt>
    <dgm:pt modelId="{BCE4D090-F8CD-48B6-B16D-707A0C50B1B5}" type="parTrans" cxnId="{F6BA3BBA-CD80-4F78-A8C3-93F453D640B5}">
      <dgm:prSet/>
      <dgm:spPr/>
      <dgm:t>
        <a:bodyPr/>
        <a:lstStyle/>
        <a:p>
          <a:endParaRPr lang="es-ES"/>
        </a:p>
      </dgm:t>
    </dgm:pt>
    <dgm:pt modelId="{83F08A89-8D7A-4C37-84A0-B45111A24FEB}" type="sibTrans" cxnId="{F6BA3BBA-CD80-4F78-A8C3-93F453D640B5}">
      <dgm:prSet/>
      <dgm:spPr/>
      <dgm:t>
        <a:bodyPr/>
        <a:lstStyle/>
        <a:p>
          <a:endParaRPr lang="es-ES"/>
        </a:p>
      </dgm:t>
    </dgm:pt>
    <dgm:pt modelId="{7B6F979B-30CA-4B94-9749-D09D292B50B0}">
      <dgm:prSet phldrT="[Texto]"/>
      <dgm:spPr/>
      <dgm:t>
        <a:bodyPr/>
        <a:lstStyle/>
        <a:p>
          <a:r>
            <a:rPr lang="es-ES" dirty="0" smtClean="0"/>
            <a:t>Los textos se comparten, se publican, se comentan…</a:t>
          </a:r>
          <a:endParaRPr lang="es-ES" dirty="0"/>
        </a:p>
      </dgm:t>
    </dgm:pt>
    <dgm:pt modelId="{88B92893-FC08-4CE8-A7F3-3AB9C3BC2E68}" type="parTrans" cxnId="{93C03D2A-AD82-4455-A5F3-0885B3D146F0}">
      <dgm:prSet/>
      <dgm:spPr/>
      <dgm:t>
        <a:bodyPr/>
        <a:lstStyle/>
        <a:p>
          <a:endParaRPr lang="es-ES"/>
        </a:p>
      </dgm:t>
    </dgm:pt>
    <dgm:pt modelId="{FE89B473-EFE4-4FF8-BE2D-549976F92F2B}" type="sibTrans" cxnId="{93C03D2A-AD82-4455-A5F3-0885B3D146F0}">
      <dgm:prSet/>
      <dgm:spPr/>
      <dgm:t>
        <a:bodyPr/>
        <a:lstStyle/>
        <a:p>
          <a:endParaRPr lang="es-ES"/>
        </a:p>
      </dgm:t>
    </dgm:pt>
    <dgm:pt modelId="{8F3C9317-23ED-4A64-872B-463671D49FA9}">
      <dgm:prSet phldrT="[Texto]"/>
      <dgm:spPr/>
      <dgm:t>
        <a:bodyPr/>
        <a:lstStyle/>
        <a:p>
          <a:r>
            <a:rPr lang="es-ES" dirty="0" smtClean="0"/>
            <a:t>Precisa menos recursos.</a:t>
          </a:r>
          <a:endParaRPr lang="es-ES" dirty="0"/>
        </a:p>
      </dgm:t>
    </dgm:pt>
    <dgm:pt modelId="{7F4DC1CC-B2AC-4D3A-A4E1-767620A72293}" type="parTrans" cxnId="{6FEA0CFF-424E-4F23-9530-C52FE6316AAC}">
      <dgm:prSet/>
      <dgm:spPr/>
      <dgm:t>
        <a:bodyPr/>
        <a:lstStyle/>
        <a:p>
          <a:endParaRPr lang="es-ES"/>
        </a:p>
      </dgm:t>
    </dgm:pt>
    <dgm:pt modelId="{0942273E-03A7-46F2-89C8-06A3E7627306}" type="sibTrans" cxnId="{6FEA0CFF-424E-4F23-9530-C52FE6316AAC}">
      <dgm:prSet/>
      <dgm:spPr/>
      <dgm:t>
        <a:bodyPr/>
        <a:lstStyle/>
        <a:p>
          <a:endParaRPr lang="es-ES"/>
        </a:p>
      </dgm:t>
    </dgm:pt>
    <dgm:pt modelId="{73E3A169-7403-447D-8DFC-2C8A98E78F3C}">
      <dgm:prSet phldrT="[Texto]"/>
      <dgm:spPr/>
      <dgm:t>
        <a:bodyPr/>
        <a:lstStyle/>
        <a:p>
          <a:r>
            <a:rPr lang="es-ES" dirty="0" smtClean="0"/>
            <a:t>Resulta básica para realizar algunas actividades (toma de notas, apuntes, rellenar formularios impresos…) </a:t>
          </a:r>
          <a:endParaRPr lang="es-ES" dirty="0"/>
        </a:p>
      </dgm:t>
    </dgm:pt>
    <dgm:pt modelId="{F42F9FC7-887E-4671-8BC8-5377D16842BD}" type="parTrans" cxnId="{D3B33E97-282E-4C99-A67D-80FFA4E64A3D}">
      <dgm:prSet/>
      <dgm:spPr/>
      <dgm:t>
        <a:bodyPr/>
        <a:lstStyle/>
        <a:p>
          <a:endParaRPr lang="es-ES"/>
        </a:p>
      </dgm:t>
    </dgm:pt>
    <dgm:pt modelId="{38D52C8A-C738-4059-BDCF-44B32C6AB131}" type="sibTrans" cxnId="{D3B33E97-282E-4C99-A67D-80FFA4E64A3D}">
      <dgm:prSet/>
      <dgm:spPr/>
      <dgm:t>
        <a:bodyPr/>
        <a:lstStyle/>
        <a:p>
          <a:endParaRPr lang="es-ES"/>
        </a:p>
      </dgm:t>
    </dgm:pt>
    <dgm:pt modelId="{437C03ED-9CFD-4005-94F8-5DBE556DAC4E}">
      <dgm:prSet phldrT="[Texto]"/>
      <dgm:spPr/>
      <dgm:t>
        <a:bodyPr/>
        <a:lstStyle/>
        <a:p>
          <a:r>
            <a:rPr lang="es-ES" dirty="0" smtClean="0"/>
            <a:t>Genera mayor motivación</a:t>
          </a:r>
          <a:endParaRPr lang="es-ES" dirty="0"/>
        </a:p>
      </dgm:t>
    </dgm:pt>
    <dgm:pt modelId="{0EB06D85-9DF7-4900-85B8-EAB7A69ABAAF}" type="parTrans" cxnId="{9D08C7A0-02D3-4A99-8D94-D51514A50AEF}">
      <dgm:prSet/>
      <dgm:spPr/>
      <dgm:t>
        <a:bodyPr/>
        <a:lstStyle/>
        <a:p>
          <a:endParaRPr lang="es-ES"/>
        </a:p>
      </dgm:t>
    </dgm:pt>
    <dgm:pt modelId="{B2E1F7BE-8153-431F-A018-DD3E27C9EF08}" type="sibTrans" cxnId="{9D08C7A0-02D3-4A99-8D94-D51514A50AEF}">
      <dgm:prSet/>
      <dgm:spPr/>
      <dgm:t>
        <a:bodyPr/>
        <a:lstStyle/>
        <a:p>
          <a:endParaRPr lang="es-ES"/>
        </a:p>
      </dgm:t>
    </dgm:pt>
    <dgm:pt modelId="{16FADF07-ACE3-431F-91A7-8980CB424164}">
      <dgm:prSet phldrT="[Texto]"/>
      <dgm:spPr/>
      <dgm:t>
        <a:bodyPr/>
        <a:lstStyle/>
        <a:p>
          <a:r>
            <a:rPr lang="es-ES" dirty="0" smtClean="0"/>
            <a:t>Imprescindible para tratar nuevos géneros: el post, el correo digital, el foro…</a:t>
          </a:r>
          <a:endParaRPr lang="es-ES" dirty="0"/>
        </a:p>
      </dgm:t>
    </dgm:pt>
    <dgm:pt modelId="{8FB5A5E7-C20F-4A5F-8928-25AB74872AF2}" type="parTrans" cxnId="{5B380D99-8079-4BEF-B49C-3A62E46AA765}">
      <dgm:prSet/>
      <dgm:spPr/>
      <dgm:t>
        <a:bodyPr/>
        <a:lstStyle/>
        <a:p>
          <a:endParaRPr lang="es-ES"/>
        </a:p>
      </dgm:t>
    </dgm:pt>
    <dgm:pt modelId="{28AAF2CF-AC11-4C78-BA6B-22F4C6523702}" type="sibTrans" cxnId="{5B380D99-8079-4BEF-B49C-3A62E46AA765}">
      <dgm:prSet/>
      <dgm:spPr/>
      <dgm:t>
        <a:bodyPr/>
        <a:lstStyle/>
        <a:p>
          <a:endParaRPr lang="es-ES"/>
        </a:p>
      </dgm:t>
    </dgm:pt>
    <dgm:pt modelId="{D22F68E8-89A8-4E69-9794-DC5A42280382}" type="pres">
      <dgm:prSet presAssocID="{03B2A8BA-E75C-47DC-AFC8-FE4096CABD3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E54CB848-1B52-401F-92E7-3BA2655745D4}" type="pres">
      <dgm:prSet presAssocID="{B3FCF065-F5B4-4704-8ED6-3A54CB91F7B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256422D-6DE7-4D4B-90D3-81946DB3A072}" type="pres">
      <dgm:prSet presAssocID="{B3FCF065-F5B4-4704-8ED6-3A54CB91F7B4}" presName="image" presStyleLbl="fgImgPlace1" presStyleIdx="0" presStyleCnt="2" custAng="0" custScaleX="140143" custScaleY="126379" custLinFactNeighborX="82232" custLinFactNeighborY="84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s-ES_tradnl"/>
        </a:p>
      </dgm:t>
    </dgm:pt>
    <dgm:pt modelId="{9557028E-7C58-4B2E-B6B6-5F02A90C7497}" type="pres">
      <dgm:prSet presAssocID="{B3FCF065-F5B4-4704-8ED6-3A54CB91F7B4}" presName="childNode" presStyleLbl="node1" presStyleIdx="0" presStyleCnt="2" custScaleX="114089" custScaleY="78194" custLinFactNeighborX="6756" custLinFactNeighborY="-42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0DF05-D39F-4077-99D6-5DF491B90882}" type="pres">
      <dgm:prSet presAssocID="{B3FCF065-F5B4-4704-8ED6-3A54CB91F7B4}" presName="parentNode" presStyleLbl="revTx" presStyleIdx="0" presStyleCnt="2" custScaleY="9094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AEFF6DB-A41E-4B68-85FC-C7C6593BBDF4}" type="pres">
      <dgm:prSet presAssocID="{68F40C0F-1B32-4CA2-9FEC-661ACB28B59F}" presName="sibTrans" presStyleCnt="0"/>
      <dgm:spPr/>
      <dgm:t>
        <a:bodyPr/>
        <a:lstStyle/>
        <a:p>
          <a:endParaRPr lang="es-ES_tradnl"/>
        </a:p>
      </dgm:t>
    </dgm:pt>
    <dgm:pt modelId="{0FEB3882-FF39-4087-B727-C9051A6A9B7A}" type="pres">
      <dgm:prSet presAssocID="{7B9631FE-C0C7-4D99-BEAE-38E6C486280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6EDDF7C-C87B-40F6-B7D3-316B95F1224C}" type="pres">
      <dgm:prSet presAssocID="{7B9631FE-C0C7-4D99-BEAE-38E6C4862803}" presName="image" presStyleLbl="fgImgPlace1" presStyleIdx="1" presStyleCnt="2" custAng="20610600" custScaleX="151426" custScaleY="133373" custLinFactNeighborX="-6488" custLinFactNeighborY="32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s-ES_tradnl"/>
        </a:p>
      </dgm:t>
    </dgm:pt>
    <dgm:pt modelId="{0C067336-D157-4439-9B1F-51DD1A467081}" type="pres">
      <dgm:prSet presAssocID="{7B9631FE-C0C7-4D99-BEAE-38E6C4862803}" presName="childNode" presStyleLbl="node1" presStyleIdx="1" presStyleCnt="2" custScaleX="115798" custScaleY="76608" custLinFactNeighborX="-11295" custLinFactNeighborY="-6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0214E3-F48B-4204-A1A7-8AEB101A7A5E}" type="pres">
      <dgm:prSet presAssocID="{7B9631FE-C0C7-4D99-BEAE-38E6C4862803}" presName="parentNode" presStyleLbl="revTx" presStyleIdx="1" presStyleCnt="2" custScaleY="86051" custLinFactX="-8279" custLinFactNeighborX="-100000" custLinFactNeighborY="-422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D08C7A0-02D3-4A99-8D94-D51514A50AEF}" srcId="{7B9631FE-C0C7-4D99-BEAE-38E6C4862803}" destId="{437C03ED-9CFD-4005-94F8-5DBE556DAC4E}" srcOrd="1" destOrd="0" parTransId="{0EB06D85-9DF7-4900-85B8-EAB7A69ABAAF}" sibTransId="{B2E1F7BE-8153-431F-A018-DD3E27C9EF08}"/>
    <dgm:cxn modelId="{D3B33E97-282E-4C99-A67D-80FFA4E64A3D}" srcId="{B3FCF065-F5B4-4704-8ED6-3A54CB91F7B4}" destId="{73E3A169-7403-447D-8DFC-2C8A98E78F3C}" srcOrd="2" destOrd="0" parTransId="{F42F9FC7-887E-4671-8BC8-5377D16842BD}" sibTransId="{38D52C8A-C738-4059-BDCF-44B32C6AB131}"/>
    <dgm:cxn modelId="{230E13DE-7A4D-477C-AB03-90DCA24B34CD}" type="presOf" srcId="{45EEAC28-18EB-4666-A045-50103E60EEB4}" destId="{9557028E-7C58-4B2E-B6B6-5F02A90C7497}" srcOrd="0" destOrd="0" presId="urn:microsoft.com/office/officeart/2005/8/layout/hList2#1"/>
    <dgm:cxn modelId="{F6BA3BBA-CD80-4F78-A8C3-93F453D640B5}" srcId="{7B9631FE-C0C7-4D99-BEAE-38E6C4862803}" destId="{7F4F74C3-4794-4441-8083-848C5D649BAB}" srcOrd="2" destOrd="0" parTransId="{BCE4D090-F8CD-48B6-B16D-707A0C50B1B5}" sibTransId="{83F08A89-8D7A-4C37-84A0-B45111A24FEB}"/>
    <dgm:cxn modelId="{52773853-BCB0-4E56-9E6B-F0C63CBE6B11}" type="presOf" srcId="{8F3C9317-23ED-4A64-872B-463671D49FA9}" destId="{9557028E-7C58-4B2E-B6B6-5F02A90C7497}" srcOrd="0" destOrd="1" presId="urn:microsoft.com/office/officeart/2005/8/layout/hList2#1"/>
    <dgm:cxn modelId="{212F4964-F173-43FF-8FB0-EE8A578D7E8A}" type="presOf" srcId="{437C03ED-9CFD-4005-94F8-5DBE556DAC4E}" destId="{0C067336-D157-4439-9B1F-51DD1A467081}" srcOrd="0" destOrd="1" presId="urn:microsoft.com/office/officeart/2005/8/layout/hList2#1"/>
    <dgm:cxn modelId="{E0F2FAD5-7DD7-422F-8E56-4162D572FF06}" type="presOf" srcId="{B3FCF065-F5B4-4704-8ED6-3A54CB91F7B4}" destId="{B180DF05-D39F-4077-99D6-5DF491B90882}" srcOrd="0" destOrd="0" presId="urn:microsoft.com/office/officeart/2005/8/layout/hList2#1"/>
    <dgm:cxn modelId="{66D91FBE-341D-44DC-BC40-D595C702AC31}" type="presOf" srcId="{03B2A8BA-E75C-47DC-AFC8-FE4096CABD38}" destId="{D22F68E8-89A8-4E69-9794-DC5A42280382}" srcOrd="0" destOrd="0" presId="urn:microsoft.com/office/officeart/2005/8/layout/hList2#1"/>
    <dgm:cxn modelId="{10AB5102-9D07-4026-9CDB-01D6A5CA6A26}" type="presOf" srcId="{16FADF07-ACE3-431F-91A7-8980CB424164}" destId="{0C067336-D157-4439-9B1F-51DD1A467081}" srcOrd="0" destOrd="4" presId="urn:microsoft.com/office/officeart/2005/8/layout/hList2#1"/>
    <dgm:cxn modelId="{A4D7B965-E673-4EB5-B96E-8DD1BB3CA59A}" srcId="{03B2A8BA-E75C-47DC-AFC8-FE4096CABD38}" destId="{B3FCF065-F5B4-4704-8ED6-3A54CB91F7B4}" srcOrd="0" destOrd="0" parTransId="{D7F00DC6-9A5F-4C59-90AD-7582860AF256}" sibTransId="{68F40C0F-1B32-4CA2-9FEC-661ACB28B59F}"/>
    <dgm:cxn modelId="{5B380D99-8079-4BEF-B49C-3A62E46AA765}" srcId="{7B9631FE-C0C7-4D99-BEAE-38E6C4862803}" destId="{16FADF07-ACE3-431F-91A7-8980CB424164}" srcOrd="4" destOrd="0" parTransId="{8FB5A5E7-C20F-4A5F-8928-25AB74872AF2}" sibTransId="{28AAF2CF-AC11-4C78-BA6B-22F4C6523702}"/>
    <dgm:cxn modelId="{D25E1646-FC0A-41FF-B6D7-432B19F7BE70}" type="presOf" srcId="{5DCBF5C0-6A67-4C1E-9FD3-1BF859ABD7C7}" destId="{0C067336-D157-4439-9B1F-51DD1A467081}" srcOrd="0" destOrd="0" presId="urn:microsoft.com/office/officeart/2005/8/layout/hList2#1"/>
    <dgm:cxn modelId="{E27F0E35-BDDB-4A0D-B81C-07BABFC7477D}" type="presOf" srcId="{7B6F979B-30CA-4B94-9749-D09D292B50B0}" destId="{0C067336-D157-4439-9B1F-51DD1A467081}" srcOrd="0" destOrd="3" presId="urn:microsoft.com/office/officeart/2005/8/layout/hList2#1"/>
    <dgm:cxn modelId="{5C0B82C4-9512-42CD-B48E-E65642F48717}" srcId="{03B2A8BA-E75C-47DC-AFC8-FE4096CABD38}" destId="{7B9631FE-C0C7-4D99-BEAE-38E6C4862803}" srcOrd="1" destOrd="0" parTransId="{C3E76E2D-7B1E-41F2-B80E-A7759821B0C0}" sibTransId="{41601118-9E85-43D1-8B3C-8493F11B2145}"/>
    <dgm:cxn modelId="{6FEA0CFF-424E-4F23-9530-C52FE6316AAC}" srcId="{B3FCF065-F5B4-4704-8ED6-3A54CB91F7B4}" destId="{8F3C9317-23ED-4A64-872B-463671D49FA9}" srcOrd="1" destOrd="0" parTransId="{7F4DC1CC-B2AC-4D3A-A4E1-767620A72293}" sibTransId="{0942273E-03A7-46F2-89C8-06A3E7627306}"/>
    <dgm:cxn modelId="{93C03D2A-AD82-4455-A5F3-0885B3D146F0}" srcId="{7B9631FE-C0C7-4D99-BEAE-38E6C4862803}" destId="{7B6F979B-30CA-4B94-9749-D09D292B50B0}" srcOrd="3" destOrd="0" parTransId="{88B92893-FC08-4CE8-A7F3-3AB9C3BC2E68}" sibTransId="{FE89B473-EFE4-4FF8-BE2D-549976F92F2B}"/>
    <dgm:cxn modelId="{0057A942-8310-4618-9EC0-611BE6B6448B}" type="presOf" srcId="{73E3A169-7403-447D-8DFC-2C8A98E78F3C}" destId="{9557028E-7C58-4B2E-B6B6-5F02A90C7497}" srcOrd="0" destOrd="2" presId="urn:microsoft.com/office/officeart/2005/8/layout/hList2#1"/>
    <dgm:cxn modelId="{DE588BBD-A4EF-4AA8-B946-5E8356AC2712}" type="presOf" srcId="{7F4F74C3-4794-4441-8083-848C5D649BAB}" destId="{0C067336-D157-4439-9B1F-51DD1A467081}" srcOrd="0" destOrd="2" presId="urn:microsoft.com/office/officeart/2005/8/layout/hList2#1"/>
    <dgm:cxn modelId="{79589A65-925F-44AE-8317-2DF45BEABA9C}" type="presOf" srcId="{7B9631FE-C0C7-4D99-BEAE-38E6C4862803}" destId="{6E0214E3-F48B-4204-A1A7-8AEB101A7A5E}" srcOrd="0" destOrd="0" presId="urn:microsoft.com/office/officeart/2005/8/layout/hList2#1"/>
    <dgm:cxn modelId="{FC9ADB72-ADF2-4C41-B1A0-85C8CFC59CC9}" srcId="{7B9631FE-C0C7-4D99-BEAE-38E6C4862803}" destId="{5DCBF5C0-6A67-4C1E-9FD3-1BF859ABD7C7}" srcOrd="0" destOrd="0" parTransId="{65DC205A-ACA8-4468-BB55-9A0218E3B2B8}" sibTransId="{02AEFB3E-33F5-412C-BD37-B96E8A7A6E45}"/>
    <dgm:cxn modelId="{D3747FBB-84E7-42B1-8C83-F007E11C137B}" srcId="{B3FCF065-F5B4-4704-8ED6-3A54CB91F7B4}" destId="{45EEAC28-18EB-4666-A045-50103E60EEB4}" srcOrd="0" destOrd="0" parTransId="{F8E63B60-B9DB-4932-812A-71B351A6C0A2}" sibTransId="{2A6E2149-BB49-4E72-8F4D-BFAB3004FA6F}"/>
    <dgm:cxn modelId="{A2404067-D501-4AD0-B0CA-B61FFB237BAA}" type="presParOf" srcId="{D22F68E8-89A8-4E69-9794-DC5A42280382}" destId="{E54CB848-1B52-401F-92E7-3BA2655745D4}" srcOrd="0" destOrd="0" presId="urn:microsoft.com/office/officeart/2005/8/layout/hList2#1"/>
    <dgm:cxn modelId="{D92D15CF-77B4-41DB-A5E3-AD12B6C0AC8D}" type="presParOf" srcId="{E54CB848-1B52-401F-92E7-3BA2655745D4}" destId="{C256422D-6DE7-4D4B-90D3-81946DB3A072}" srcOrd="0" destOrd="0" presId="urn:microsoft.com/office/officeart/2005/8/layout/hList2#1"/>
    <dgm:cxn modelId="{B5707E31-FF2C-4DFB-87B2-86F92A6239BF}" type="presParOf" srcId="{E54CB848-1B52-401F-92E7-3BA2655745D4}" destId="{9557028E-7C58-4B2E-B6B6-5F02A90C7497}" srcOrd="1" destOrd="0" presId="urn:microsoft.com/office/officeart/2005/8/layout/hList2#1"/>
    <dgm:cxn modelId="{68A0A211-9224-4D34-ACF7-AF96FF591B3F}" type="presParOf" srcId="{E54CB848-1B52-401F-92E7-3BA2655745D4}" destId="{B180DF05-D39F-4077-99D6-5DF491B90882}" srcOrd="2" destOrd="0" presId="urn:microsoft.com/office/officeart/2005/8/layout/hList2#1"/>
    <dgm:cxn modelId="{A1708E3A-5917-4765-982C-3F8F5A8BF7ED}" type="presParOf" srcId="{D22F68E8-89A8-4E69-9794-DC5A42280382}" destId="{8AEFF6DB-A41E-4B68-85FC-C7C6593BBDF4}" srcOrd="1" destOrd="0" presId="urn:microsoft.com/office/officeart/2005/8/layout/hList2#1"/>
    <dgm:cxn modelId="{3F030048-B966-439A-8DF5-BEF3A5960750}" type="presParOf" srcId="{D22F68E8-89A8-4E69-9794-DC5A42280382}" destId="{0FEB3882-FF39-4087-B727-C9051A6A9B7A}" srcOrd="2" destOrd="0" presId="urn:microsoft.com/office/officeart/2005/8/layout/hList2#1"/>
    <dgm:cxn modelId="{80DC7B92-2F74-4C7B-A3AF-9B9CBE28A648}" type="presParOf" srcId="{0FEB3882-FF39-4087-B727-C9051A6A9B7A}" destId="{86EDDF7C-C87B-40F6-B7D3-316B95F1224C}" srcOrd="0" destOrd="0" presId="urn:microsoft.com/office/officeart/2005/8/layout/hList2#1"/>
    <dgm:cxn modelId="{E5D757E5-C5B2-4E5E-B5A6-1D994219CC71}" type="presParOf" srcId="{0FEB3882-FF39-4087-B727-C9051A6A9B7A}" destId="{0C067336-D157-4439-9B1F-51DD1A467081}" srcOrd="1" destOrd="0" presId="urn:microsoft.com/office/officeart/2005/8/layout/hList2#1"/>
    <dgm:cxn modelId="{B95E7DE6-8D06-4AA5-BE69-A56480723965}" type="presParOf" srcId="{0FEB3882-FF39-4087-B727-C9051A6A9B7A}" destId="{6E0214E3-F48B-4204-A1A7-8AEB101A7A5E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B2A8BA-E75C-47DC-AFC8-FE4096CABD38}" type="doc">
      <dgm:prSet loTypeId="urn:microsoft.com/office/officeart/2005/8/layout/hList2#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3FCF065-F5B4-4704-8ED6-3A54CB91F7B4}">
      <dgm:prSet phldrT="[Texto]"/>
      <dgm:spPr/>
      <dgm:t>
        <a:bodyPr/>
        <a:lstStyle/>
        <a:p>
          <a:r>
            <a:rPr lang="es-ES" dirty="0" smtClean="0"/>
            <a:t>Escritura individual</a:t>
          </a:r>
          <a:endParaRPr lang="es-ES" dirty="0"/>
        </a:p>
      </dgm:t>
    </dgm:pt>
    <dgm:pt modelId="{D7F00DC6-9A5F-4C59-90AD-7582860AF256}" type="parTrans" cxnId="{A4D7B965-E673-4EB5-B96E-8DD1BB3CA59A}">
      <dgm:prSet/>
      <dgm:spPr/>
      <dgm:t>
        <a:bodyPr/>
        <a:lstStyle/>
        <a:p>
          <a:endParaRPr lang="es-ES"/>
        </a:p>
      </dgm:t>
    </dgm:pt>
    <dgm:pt modelId="{68F40C0F-1B32-4CA2-9FEC-661ACB28B59F}" type="sibTrans" cxnId="{A4D7B965-E673-4EB5-B96E-8DD1BB3CA59A}">
      <dgm:prSet/>
      <dgm:spPr/>
      <dgm:t>
        <a:bodyPr/>
        <a:lstStyle/>
        <a:p>
          <a:endParaRPr lang="es-ES"/>
        </a:p>
      </dgm:t>
    </dgm:pt>
    <dgm:pt modelId="{45EEAC28-18EB-4666-A045-50103E60EEB4}">
      <dgm:prSet phldrT="[Texto]"/>
      <dgm:spPr/>
      <dgm:t>
        <a:bodyPr/>
        <a:lstStyle/>
        <a:p>
          <a:r>
            <a:rPr lang="es-ES" dirty="0" smtClean="0"/>
            <a:t>Interacción sólo con el docente.</a:t>
          </a:r>
          <a:endParaRPr lang="es-ES" dirty="0"/>
        </a:p>
      </dgm:t>
    </dgm:pt>
    <dgm:pt modelId="{F8E63B60-B9DB-4932-812A-71B351A6C0A2}" type="parTrans" cxnId="{D3747FBB-84E7-42B1-8C83-F007E11C137B}">
      <dgm:prSet/>
      <dgm:spPr/>
      <dgm:t>
        <a:bodyPr/>
        <a:lstStyle/>
        <a:p>
          <a:endParaRPr lang="es-ES"/>
        </a:p>
      </dgm:t>
    </dgm:pt>
    <dgm:pt modelId="{2A6E2149-BB49-4E72-8F4D-BFAB3004FA6F}" type="sibTrans" cxnId="{D3747FBB-84E7-42B1-8C83-F007E11C137B}">
      <dgm:prSet/>
      <dgm:spPr/>
      <dgm:t>
        <a:bodyPr/>
        <a:lstStyle/>
        <a:p>
          <a:endParaRPr lang="es-ES"/>
        </a:p>
      </dgm:t>
    </dgm:pt>
    <dgm:pt modelId="{7B9631FE-C0C7-4D99-BEAE-38E6C4862803}">
      <dgm:prSet phldrT="[Texto]"/>
      <dgm:spPr/>
      <dgm:t>
        <a:bodyPr/>
        <a:lstStyle/>
        <a:p>
          <a:r>
            <a:rPr lang="es-ES" dirty="0" smtClean="0"/>
            <a:t>Escritura cooperativa</a:t>
          </a:r>
          <a:endParaRPr lang="es-ES" dirty="0"/>
        </a:p>
      </dgm:t>
    </dgm:pt>
    <dgm:pt modelId="{C3E76E2D-7B1E-41F2-B80E-A7759821B0C0}" type="parTrans" cxnId="{5C0B82C4-9512-42CD-B48E-E65642F48717}">
      <dgm:prSet/>
      <dgm:spPr/>
      <dgm:t>
        <a:bodyPr/>
        <a:lstStyle/>
        <a:p>
          <a:endParaRPr lang="es-ES"/>
        </a:p>
      </dgm:t>
    </dgm:pt>
    <dgm:pt modelId="{41601118-9E85-43D1-8B3C-8493F11B2145}" type="sibTrans" cxnId="{5C0B82C4-9512-42CD-B48E-E65642F48717}">
      <dgm:prSet/>
      <dgm:spPr/>
      <dgm:t>
        <a:bodyPr/>
        <a:lstStyle/>
        <a:p>
          <a:endParaRPr lang="es-ES"/>
        </a:p>
      </dgm:t>
    </dgm:pt>
    <dgm:pt modelId="{5DCBF5C0-6A67-4C1E-9FD3-1BF859ABD7C7}">
      <dgm:prSet phldrT="[Texto]"/>
      <dgm:spPr/>
      <dgm:t>
        <a:bodyPr/>
        <a:lstStyle/>
        <a:p>
          <a:r>
            <a:rPr lang="es-ES" dirty="0" smtClean="0"/>
            <a:t>Interacción con el grupo, además de con el docente</a:t>
          </a:r>
          <a:endParaRPr lang="es-ES" dirty="0"/>
        </a:p>
      </dgm:t>
    </dgm:pt>
    <dgm:pt modelId="{65DC205A-ACA8-4468-BB55-9A0218E3B2B8}" type="parTrans" cxnId="{FC9ADB72-ADF2-4C41-B1A0-85C8CFC59CC9}">
      <dgm:prSet/>
      <dgm:spPr/>
      <dgm:t>
        <a:bodyPr/>
        <a:lstStyle/>
        <a:p>
          <a:endParaRPr lang="es-ES"/>
        </a:p>
      </dgm:t>
    </dgm:pt>
    <dgm:pt modelId="{02AEFB3E-33F5-412C-BD37-B96E8A7A6E45}" type="sibTrans" cxnId="{FC9ADB72-ADF2-4C41-B1A0-85C8CFC59CC9}">
      <dgm:prSet/>
      <dgm:spPr/>
      <dgm:t>
        <a:bodyPr/>
        <a:lstStyle/>
        <a:p>
          <a:endParaRPr lang="es-ES"/>
        </a:p>
      </dgm:t>
    </dgm:pt>
    <dgm:pt modelId="{1B34EDED-6A30-4B28-9734-AC94F1B9AC73}">
      <dgm:prSet phldrT="[Texto]"/>
      <dgm:spPr/>
      <dgm:t>
        <a:bodyPr/>
        <a:lstStyle/>
        <a:p>
          <a:r>
            <a:rPr lang="es-ES" dirty="0" smtClean="0"/>
            <a:t>El diálogo oral como mediador en el aprendizaje</a:t>
          </a:r>
          <a:endParaRPr lang="es-ES" dirty="0"/>
        </a:p>
      </dgm:t>
    </dgm:pt>
    <dgm:pt modelId="{5DBE348D-F3BD-489D-B954-5F3C342FE598}" type="parTrans" cxnId="{DC508D86-85D5-4ADB-88B5-02D71ECBD277}">
      <dgm:prSet/>
      <dgm:spPr/>
      <dgm:t>
        <a:bodyPr/>
        <a:lstStyle/>
        <a:p>
          <a:endParaRPr lang="es-ES"/>
        </a:p>
      </dgm:t>
    </dgm:pt>
    <dgm:pt modelId="{5FC5CB22-E2D0-4DCD-A2E9-D3BA0F4F38C4}" type="sibTrans" cxnId="{DC508D86-85D5-4ADB-88B5-02D71ECBD277}">
      <dgm:prSet/>
      <dgm:spPr/>
      <dgm:t>
        <a:bodyPr/>
        <a:lstStyle/>
        <a:p>
          <a:endParaRPr lang="es-ES"/>
        </a:p>
      </dgm:t>
    </dgm:pt>
    <dgm:pt modelId="{AD76BB76-C42C-4B9B-8B08-F93AD929343C}">
      <dgm:prSet phldrT="[Texto]"/>
      <dgm:spPr/>
      <dgm:t>
        <a:bodyPr/>
        <a:lstStyle/>
        <a:p>
          <a:r>
            <a:rPr lang="es-ES" dirty="0" smtClean="0"/>
            <a:t>La motivación es mayor</a:t>
          </a:r>
          <a:endParaRPr lang="es-ES" dirty="0"/>
        </a:p>
      </dgm:t>
    </dgm:pt>
    <dgm:pt modelId="{23185414-20C0-4507-BC7D-08C47CF3CC7F}" type="parTrans" cxnId="{5B521141-75DC-481A-819C-DFB3D4BFFB06}">
      <dgm:prSet/>
      <dgm:spPr/>
      <dgm:t>
        <a:bodyPr/>
        <a:lstStyle/>
        <a:p>
          <a:endParaRPr lang="es-ES"/>
        </a:p>
      </dgm:t>
    </dgm:pt>
    <dgm:pt modelId="{8013B12A-BEEC-4FEE-AA24-43EB27727E6E}" type="sibTrans" cxnId="{5B521141-75DC-481A-819C-DFB3D4BFFB06}">
      <dgm:prSet/>
      <dgm:spPr/>
      <dgm:t>
        <a:bodyPr/>
        <a:lstStyle/>
        <a:p>
          <a:endParaRPr lang="es-ES"/>
        </a:p>
      </dgm:t>
    </dgm:pt>
    <dgm:pt modelId="{87B44250-3A72-46E9-A869-ADAEFB73D623}">
      <dgm:prSet phldrT="[Texto]"/>
      <dgm:spPr/>
      <dgm:t>
        <a:bodyPr/>
        <a:lstStyle/>
        <a:p>
          <a:r>
            <a:rPr lang="es-ES" dirty="0" smtClean="0"/>
            <a:t>Fomenta actitudes positivas  de colaboración</a:t>
          </a:r>
          <a:endParaRPr lang="es-ES" dirty="0"/>
        </a:p>
      </dgm:t>
    </dgm:pt>
    <dgm:pt modelId="{A87DA38C-0DFF-4CA7-9104-2F4F1EAE714D}" type="parTrans" cxnId="{41FF823D-B782-4FD5-97DA-D4D68180F14C}">
      <dgm:prSet/>
      <dgm:spPr/>
      <dgm:t>
        <a:bodyPr/>
        <a:lstStyle/>
        <a:p>
          <a:endParaRPr lang="es-ES"/>
        </a:p>
      </dgm:t>
    </dgm:pt>
    <dgm:pt modelId="{C8ECDF31-B6F5-437D-BFF2-CADA976022C3}" type="sibTrans" cxnId="{41FF823D-B782-4FD5-97DA-D4D68180F14C}">
      <dgm:prSet/>
      <dgm:spPr/>
      <dgm:t>
        <a:bodyPr/>
        <a:lstStyle/>
        <a:p>
          <a:endParaRPr lang="es-ES"/>
        </a:p>
      </dgm:t>
    </dgm:pt>
    <dgm:pt modelId="{BA7F8760-2A34-4EBF-8C08-0982147EAC4D}">
      <dgm:prSet phldrT="[Texto]"/>
      <dgm:spPr/>
      <dgm:t>
        <a:bodyPr/>
        <a:lstStyle/>
        <a:p>
          <a:r>
            <a:rPr lang="es-ES" dirty="0" smtClean="0"/>
            <a:t>Mejora el rendimiento académico</a:t>
          </a:r>
          <a:endParaRPr lang="es-ES" dirty="0"/>
        </a:p>
      </dgm:t>
    </dgm:pt>
    <dgm:pt modelId="{549BBE5B-CFE7-40DC-89BE-866312623E1F}" type="parTrans" cxnId="{B6CEDC68-E7A3-43CE-B151-F778D91E1E6B}">
      <dgm:prSet/>
      <dgm:spPr/>
      <dgm:t>
        <a:bodyPr/>
        <a:lstStyle/>
        <a:p>
          <a:endParaRPr lang="es-ES"/>
        </a:p>
      </dgm:t>
    </dgm:pt>
    <dgm:pt modelId="{C8CFF3B5-9645-4A7D-9599-6983E94D8C00}" type="sibTrans" cxnId="{B6CEDC68-E7A3-43CE-B151-F778D91E1E6B}">
      <dgm:prSet/>
      <dgm:spPr/>
      <dgm:t>
        <a:bodyPr/>
        <a:lstStyle/>
        <a:p>
          <a:endParaRPr lang="es-ES"/>
        </a:p>
      </dgm:t>
    </dgm:pt>
    <dgm:pt modelId="{758012AB-43DF-43F9-A2AC-2AFCADFE85CF}">
      <dgm:prSet phldrT="[Texto]"/>
      <dgm:spPr/>
      <dgm:t>
        <a:bodyPr/>
        <a:lstStyle/>
        <a:p>
          <a:r>
            <a:rPr lang="es-ES" dirty="0" smtClean="0"/>
            <a:t>Permite una escritura más reflexiva.</a:t>
          </a:r>
          <a:endParaRPr lang="es-ES" dirty="0"/>
        </a:p>
      </dgm:t>
    </dgm:pt>
    <dgm:pt modelId="{61D98F29-06C8-4889-AE91-C77F49AFA70E}" type="parTrans" cxnId="{986280C4-7BBE-4DE3-80E3-3154BDEE3B1B}">
      <dgm:prSet/>
      <dgm:spPr/>
      <dgm:t>
        <a:bodyPr/>
        <a:lstStyle/>
        <a:p>
          <a:endParaRPr lang="es-ES"/>
        </a:p>
      </dgm:t>
    </dgm:pt>
    <dgm:pt modelId="{48703C58-05CB-498B-BABD-196E23C43949}" type="sibTrans" cxnId="{986280C4-7BBE-4DE3-80E3-3154BDEE3B1B}">
      <dgm:prSet/>
      <dgm:spPr/>
      <dgm:t>
        <a:bodyPr/>
        <a:lstStyle/>
        <a:p>
          <a:endParaRPr lang="es-ES"/>
        </a:p>
      </dgm:t>
    </dgm:pt>
    <dgm:pt modelId="{FC3C5C03-4637-426A-9402-5B24FE45D022}">
      <dgm:prSet phldrT="[Texto]"/>
      <dgm:spPr/>
      <dgm:t>
        <a:bodyPr/>
        <a:lstStyle/>
        <a:p>
          <a:r>
            <a:rPr lang="es-ES" dirty="0" smtClean="0"/>
            <a:t>Fomenta el hábito y el placer de escribir</a:t>
          </a:r>
          <a:endParaRPr lang="es-ES" dirty="0"/>
        </a:p>
      </dgm:t>
    </dgm:pt>
    <dgm:pt modelId="{2B331F0F-60FE-4FC2-947A-DF35CFECF0F6}" type="parTrans" cxnId="{EB2077F9-CF61-494D-B3F5-974A1B2D4BD6}">
      <dgm:prSet/>
      <dgm:spPr/>
      <dgm:t>
        <a:bodyPr/>
        <a:lstStyle/>
        <a:p>
          <a:endParaRPr lang="es-ES"/>
        </a:p>
      </dgm:t>
    </dgm:pt>
    <dgm:pt modelId="{24408355-75A7-45E2-98A7-9572EB5899E9}" type="sibTrans" cxnId="{EB2077F9-CF61-494D-B3F5-974A1B2D4BD6}">
      <dgm:prSet/>
      <dgm:spPr/>
      <dgm:t>
        <a:bodyPr/>
        <a:lstStyle/>
        <a:p>
          <a:endParaRPr lang="es-ES"/>
        </a:p>
      </dgm:t>
    </dgm:pt>
    <dgm:pt modelId="{22B3492C-1BB6-4373-9AD3-6BC6180FBD97}">
      <dgm:prSet phldrT="[Texto]"/>
      <dgm:spPr/>
      <dgm:t>
        <a:bodyPr/>
        <a:lstStyle/>
        <a:p>
          <a:r>
            <a:rPr lang="es-ES" dirty="0" smtClean="0"/>
            <a:t>Las fuentes de consulta como mediadoras en el aprendizaje</a:t>
          </a:r>
          <a:endParaRPr lang="es-ES" dirty="0"/>
        </a:p>
      </dgm:t>
    </dgm:pt>
    <dgm:pt modelId="{A7B53437-A4C9-4EC3-B479-1F6374977C70}" type="parTrans" cxnId="{751C48A3-17A0-4677-857F-6A788D0614A1}">
      <dgm:prSet/>
      <dgm:spPr/>
      <dgm:t>
        <a:bodyPr/>
        <a:lstStyle/>
        <a:p>
          <a:endParaRPr lang="es-ES"/>
        </a:p>
      </dgm:t>
    </dgm:pt>
    <dgm:pt modelId="{B6469653-2B9E-43B8-BE6D-CF926744718A}" type="sibTrans" cxnId="{751C48A3-17A0-4677-857F-6A788D0614A1}">
      <dgm:prSet/>
      <dgm:spPr/>
      <dgm:t>
        <a:bodyPr/>
        <a:lstStyle/>
        <a:p>
          <a:endParaRPr lang="es-ES"/>
        </a:p>
      </dgm:t>
    </dgm:pt>
    <dgm:pt modelId="{EDC4E4D2-9BCA-4754-B62B-E00DBC19CD51}">
      <dgm:prSet phldrT="[Texto]"/>
      <dgm:spPr/>
      <dgm:t>
        <a:bodyPr/>
        <a:lstStyle/>
        <a:p>
          <a:r>
            <a:rPr lang="es-ES" dirty="0" smtClean="0"/>
            <a:t>Permite detectar las aptitudes y las carencias individuales</a:t>
          </a:r>
          <a:endParaRPr lang="es-ES" dirty="0"/>
        </a:p>
      </dgm:t>
    </dgm:pt>
    <dgm:pt modelId="{11DEC7C8-5FDF-44ED-8398-B8667F5E7483}" type="parTrans" cxnId="{B01C5FFA-DB1C-43C4-B3F9-DF9873F0C2F8}">
      <dgm:prSet/>
      <dgm:spPr/>
      <dgm:t>
        <a:bodyPr/>
        <a:lstStyle/>
        <a:p>
          <a:endParaRPr lang="es-ES"/>
        </a:p>
      </dgm:t>
    </dgm:pt>
    <dgm:pt modelId="{0D0FBB95-410C-41D7-9956-FEE1A276D12B}" type="sibTrans" cxnId="{B01C5FFA-DB1C-43C4-B3F9-DF9873F0C2F8}">
      <dgm:prSet/>
      <dgm:spPr/>
      <dgm:t>
        <a:bodyPr/>
        <a:lstStyle/>
        <a:p>
          <a:endParaRPr lang="es-ES"/>
        </a:p>
      </dgm:t>
    </dgm:pt>
    <dgm:pt modelId="{D22F68E8-89A8-4E69-9794-DC5A42280382}" type="pres">
      <dgm:prSet presAssocID="{03B2A8BA-E75C-47DC-AFC8-FE4096CABD3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E54CB848-1B52-401F-92E7-3BA2655745D4}" type="pres">
      <dgm:prSet presAssocID="{B3FCF065-F5B4-4704-8ED6-3A54CB91F7B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256422D-6DE7-4D4B-90D3-81946DB3A072}" type="pres">
      <dgm:prSet presAssocID="{B3FCF065-F5B4-4704-8ED6-3A54CB91F7B4}" presName="image" presStyleLbl="fgImgPlace1" presStyleIdx="0" presStyleCnt="2" custAng="401876" custScaleX="113906" custScaleY="113236" custLinFactNeighborX="70597" custLinFactNeighborY="-31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_tradnl"/>
        </a:p>
      </dgm:t>
    </dgm:pt>
    <dgm:pt modelId="{9557028E-7C58-4B2E-B6B6-5F02A90C7497}" type="pres">
      <dgm:prSet presAssocID="{B3FCF065-F5B4-4704-8ED6-3A54CB91F7B4}" presName="childNode" presStyleLbl="node1" presStyleIdx="0" presStyleCnt="2" custScaleX="114089" custScaleY="79838" custLinFactNeighborX="9978" custLinFactNeighborY="-4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0DF05-D39F-4077-99D6-5DF491B90882}" type="pres">
      <dgm:prSet presAssocID="{B3FCF065-F5B4-4704-8ED6-3A54CB91F7B4}" presName="parentNode" presStyleLbl="revTx" presStyleIdx="0" presStyleCnt="2" custScaleY="9094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AEFF6DB-A41E-4B68-85FC-C7C6593BBDF4}" type="pres">
      <dgm:prSet presAssocID="{68F40C0F-1B32-4CA2-9FEC-661ACB28B59F}" presName="sibTrans" presStyleCnt="0"/>
      <dgm:spPr/>
      <dgm:t>
        <a:bodyPr/>
        <a:lstStyle/>
        <a:p>
          <a:endParaRPr lang="es-ES_tradnl"/>
        </a:p>
      </dgm:t>
    </dgm:pt>
    <dgm:pt modelId="{0FEB3882-FF39-4087-B727-C9051A6A9B7A}" type="pres">
      <dgm:prSet presAssocID="{7B9631FE-C0C7-4D99-BEAE-38E6C486280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6EDDF7C-C87B-40F6-B7D3-316B95F1224C}" type="pres">
      <dgm:prSet presAssocID="{7B9631FE-C0C7-4D99-BEAE-38E6C4862803}" presName="image" presStyleLbl="fgImgPlace1" presStyleIdx="1" presStyleCnt="2" custScaleX="232580" custScaleY="159632" custLinFactNeighborX="-10236" custLinFactNeighborY="-158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0C067336-D157-4439-9B1F-51DD1A467081}" type="pres">
      <dgm:prSet presAssocID="{7B9631FE-C0C7-4D99-BEAE-38E6C4862803}" presName="childNode" presStyleLbl="node1" presStyleIdx="1" presStyleCnt="2" custScaleX="117692" custScaleY="89428" custLinFactNeighborX="-1982" custLinFactNeighborY="-19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0214E3-F48B-4204-A1A7-8AEB101A7A5E}" type="pres">
      <dgm:prSet presAssocID="{7B9631FE-C0C7-4D99-BEAE-38E6C4862803}" presName="parentNode" presStyleLbl="revTx" presStyleIdx="1" presStyleCnt="2" custScaleY="86279" custLinFactNeighborX="-51651" custLinFactNeighborY="-381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3747FBB-84E7-42B1-8C83-F007E11C137B}" srcId="{B3FCF065-F5B4-4704-8ED6-3A54CB91F7B4}" destId="{45EEAC28-18EB-4666-A045-50103E60EEB4}" srcOrd="0" destOrd="0" parTransId="{F8E63B60-B9DB-4932-812A-71B351A6C0A2}" sibTransId="{2A6E2149-BB49-4E72-8F4D-BFAB3004FA6F}"/>
    <dgm:cxn modelId="{5C0B82C4-9512-42CD-B48E-E65642F48717}" srcId="{03B2A8BA-E75C-47DC-AFC8-FE4096CABD38}" destId="{7B9631FE-C0C7-4D99-BEAE-38E6C4862803}" srcOrd="1" destOrd="0" parTransId="{C3E76E2D-7B1E-41F2-B80E-A7759821B0C0}" sibTransId="{41601118-9E85-43D1-8B3C-8493F11B2145}"/>
    <dgm:cxn modelId="{986280C4-7BBE-4DE3-80E3-3154BDEE3B1B}" srcId="{B3FCF065-F5B4-4704-8ED6-3A54CB91F7B4}" destId="{758012AB-43DF-43F9-A2AC-2AFCADFE85CF}" srcOrd="2" destOrd="0" parTransId="{61D98F29-06C8-4889-AE91-C77F49AFA70E}" sibTransId="{48703C58-05CB-498B-BABD-196E23C43949}"/>
    <dgm:cxn modelId="{EB2077F9-CF61-494D-B3F5-974A1B2D4BD6}" srcId="{B3FCF065-F5B4-4704-8ED6-3A54CB91F7B4}" destId="{FC3C5C03-4637-426A-9402-5B24FE45D022}" srcOrd="3" destOrd="0" parTransId="{2B331F0F-60FE-4FC2-947A-DF35CFECF0F6}" sibTransId="{24408355-75A7-45E2-98A7-9572EB5899E9}"/>
    <dgm:cxn modelId="{7A248BC6-49F9-490F-920E-D61B0B118FE1}" type="presOf" srcId="{1B34EDED-6A30-4B28-9734-AC94F1B9AC73}" destId="{0C067336-D157-4439-9B1F-51DD1A467081}" srcOrd="0" destOrd="1" presId="urn:microsoft.com/office/officeart/2005/8/layout/hList2#2"/>
    <dgm:cxn modelId="{B6CEDC68-E7A3-43CE-B151-F778D91E1E6B}" srcId="{7B9631FE-C0C7-4D99-BEAE-38E6C4862803}" destId="{BA7F8760-2A34-4EBF-8C08-0982147EAC4D}" srcOrd="4" destOrd="0" parTransId="{549BBE5B-CFE7-40DC-89BE-866312623E1F}" sibTransId="{C8CFF3B5-9645-4A7D-9599-6983E94D8C00}"/>
    <dgm:cxn modelId="{FC9ADB72-ADF2-4C41-B1A0-85C8CFC59CC9}" srcId="{7B9631FE-C0C7-4D99-BEAE-38E6C4862803}" destId="{5DCBF5C0-6A67-4C1E-9FD3-1BF859ABD7C7}" srcOrd="0" destOrd="0" parTransId="{65DC205A-ACA8-4468-BB55-9A0218E3B2B8}" sibTransId="{02AEFB3E-33F5-412C-BD37-B96E8A7A6E45}"/>
    <dgm:cxn modelId="{0EB9635F-9388-4E2D-A523-7644DDC7260F}" type="presOf" srcId="{AD76BB76-C42C-4B9B-8B08-F93AD929343C}" destId="{0C067336-D157-4439-9B1F-51DD1A467081}" srcOrd="0" destOrd="2" presId="urn:microsoft.com/office/officeart/2005/8/layout/hList2#2"/>
    <dgm:cxn modelId="{D37AA854-54D8-408F-BF5D-CACD2DF51DDB}" type="presOf" srcId="{5DCBF5C0-6A67-4C1E-9FD3-1BF859ABD7C7}" destId="{0C067336-D157-4439-9B1F-51DD1A467081}" srcOrd="0" destOrd="0" presId="urn:microsoft.com/office/officeart/2005/8/layout/hList2#2"/>
    <dgm:cxn modelId="{A4D7B965-E673-4EB5-B96E-8DD1BB3CA59A}" srcId="{03B2A8BA-E75C-47DC-AFC8-FE4096CABD38}" destId="{B3FCF065-F5B4-4704-8ED6-3A54CB91F7B4}" srcOrd="0" destOrd="0" parTransId="{D7F00DC6-9A5F-4C59-90AD-7582860AF256}" sibTransId="{68F40C0F-1B32-4CA2-9FEC-661ACB28B59F}"/>
    <dgm:cxn modelId="{751C48A3-17A0-4677-857F-6A788D0614A1}" srcId="{B3FCF065-F5B4-4704-8ED6-3A54CB91F7B4}" destId="{22B3492C-1BB6-4373-9AD3-6BC6180FBD97}" srcOrd="1" destOrd="0" parTransId="{A7B53437-A4C9-4EC3-B479-1F6374977C70}" sibTransId="{B6469653-2B9E-43B8-BE6D-CF926744718A}"/>
    <dgm:cxn modelId="{4C49721A-2F1A-49BB-975E-6BE0C93BCC31}" type="presOf" srcId="{758012AB-43DF-43F9-A2AC-2AFCADFE85CF}" destId="{9557028E-7C58-4B2E-B6B6-5F02A90C7497}" srcOrd="0" destOrd="2" presId="urn:microsoft.com/office/officeart/2005/8/layout/hList2#2"/>
    <dgm:cxn modelId="{14355A93-F7FB-460A-8277-CBED59EBC483}" type="presOf" srcId="{B3FCF065-F5B4-4704-8ED6-3A54CB91F7B4}" destId="{B180DF05-D39F-4077-99D6-5DF491B90882}" srcOrd="0" destOrd="0" presId="urn:microsoft.com/office/officeart/2005/8/layout/hList2#2"/>
    <dgm:cxn modelId="{955FC9CF-3D10-49C3-B4F6-5C7792AF118E}" type="presOf" srcId="{03B2A8BA-E75C-47DC-AFC8-FE4096CABD38}" destId="{D22F68E8-89A8-4E69-9794-DC5A42280382}" srcOrd="0" destOrd="0" presId="urn:microsoft.com/office/officeart/2005/8/layout/hList2#2"/>
    <dgm:cxn modelId="{8169336D-C84B-4967-85DC-C1896C9FA6F9}" type="presOf" srcId="{7B9631FE-C0C7-4D99-BEAE-38E6C4862803}" destId="{6E0214E3-F48B-4204-A1A7-8AEB101A7A5E}" srcOrd="0" destOrd="0" presId="urn:microsoft.com/office/officeart/2005/8/layout/hList2#2"/>
    <dgm:cxn modelId="{B01C5FFA-DB1C-43C4-B3F9-DF9873F0C2F8}" srcId="{B3FCF065-F5B4-4704-8ED6-3A54CB91F7B4}" destId="{EDC4E4D2-9BCA-4754-B62B-E00DBC19CD51}" srcOrd="4" destOrd="0" parTransId="{11DEC7C8-5FDF-44ED-8398-B8667F5E7483}" sibTransId="{0D0FBB95-410C-41D7-9956-FEE1A276D12B}"/>
    <dgm:cxn modelId="{D684877E-D1BC-4A42-B820-1A4B25216DC4}" type="presOf" srcId="{87B44250-3A72-46E9-A869-ADAEFB73D623}" destId="{0C067336-D157-4439-9B1F-51DD1A467081}" srcOrd="0" destOrd="3" presId="urn:microsoft.com/office/officeart/2005/8/layout/hList2#2"/>
    <dgm:cxn modelId="{8339CA93-8F66-4A1C-BC5D-9070AE6A5D32}" type="presOf" srcId="{EDC4E4D2-9BCA-4754-B62B-E00DBC19CD51}" destId="{9557028E-7C58-4B2E-B6B6-5F02A90C7497}" srcOrd="0" destOrd="4" presId="urn:microsoft.com/office/officeart/2005/8/layout/hList2#2"/>
    <dgm:cxn modelId="{41FF823D-B782-4FD5-97DA-D4D68180F14C}" srcId="{7B9631FE-C0C7-4D99-BEAE-38E6C4862803}" destId="{87B44250-3A72-46E9-A869-ADAEFB73D623}" srcOrd="3" destOrd="0" parTransId="{A87DA38C-0DFF-4CA7-9104-2F4F1EAE714D}" sibTransId="{C8ECDF31-B6F5-437D-BFF2-CADA976022C3}"/>
    <dgm:cxn modelId="{834B0775-F9A0-46D3-B780-35582B502E25}" type="presOf" srcId="{FC3C5C03-4637-426A-9402-5B24FE45D022}" destId="{9557028E-7C58-4B2E-B6B6-5F02A90C7497}" srcOrd="0" destOrd="3" presId="urn:microsoft.com/office/officeart/2005/8/layout/hList2#2"/>
    <dgm:cxn modelId="{25E3744E-F309-44EB-B596-5FED3D7DBDB2}" type="presOf" srcId="{22B3492C-1BB6-4373-9AD3-6BC6180FBD97}" destId="{9557028E-7C58-4B2E-B6B6-5F02A90C7497}" srcOrd="0" destOrd="1" presId="urn:microsoft.com/office/officeart/2005/8/layout/hList2#2"/>
    <dgm:cxn modelId="{DC508D86-85D5-4ADB-88B5-02D71ECBD277}" srcId="{7B9631FE-C0C7-4D99-BEAE-38E6C4862803}" destId="{1B34EDED-6A30-4B28-9734-AC94F1B9AC73}" srcOrd="1" destOrd="0" parTransId="{5DBE348D-F3BD-489D-B954-5F3C342FE598}" sibTransId="{5FC5CB22-E2D0-4DCD-A2E9-D3BA0F4F38C4}"/>
    <dgm:cxn modelId="{7542CBFC-206E-4A34-922B-9AA5D64BA919}" type="presOf" srcId="{45EEAC28-18EB-4666-A045-50103E60EEB4}" destId="{9557028E-7C58-4B2E-B6B6-5F02A90C7497}" srcOrd="0" destOrd="0" presId="urn:microsoft.com/office/officeart/2005/8/layout/hList2#2"/>
    <dgm:cxn modelId="{9BB9E678-41B6-4B28-B3F0-652C421F8201}" type="presOf" srcId="{BA7F8760-2A34-4EBF-8C08-0982147EAC4D}" destId="{0C067336-D157-4439-9B1F-51DD1A467081}" srcOrd="0" destOrd="4" presId="urn:microsoft.com/office/officeart/2005/8/layout/hList2#2"/>
    <dgm:cxn modelId="{5B521141-75DC-481A-819C-DFB3D4BFFB06}" srcId="{7B9631FE-C0C7-4D99-BEAE-38E6C4862803}" destId="{AD76BB76-C42C-4B9B-8B08-F93AD929343C}" srcOrd="2" destOrd="0" parTransId="{23185414-20C0-4507-BC7D-08C47CF3CC7F}" sibTransId="{8013B12A-BEEC-4FEE-AA24-43EB27727E6E}"/>
    <dgm:cxn modelId="{6BD080BE-C4D4-4C11-9AFF-2FC2AC0F06D0}" type="presParOf" srcId="{D22F68E8-89A8-4E69-9794-DC5A42280382}" destId="{E54CB848-1B52-401F-92E7-3BA2655745D4}" srcOrd="0" destOrd="0" presId="urn:microsoft.com/office/officeart/2005/8/layout/hList2#2"/>
    <dgm:cxn modelId="{95BA150D-15DC-4F38-AF4F-17B05FF884A7}" type="presParOf" srcId="{E54CB848-1B52-401F-92E7-3BA2655745D4}" destId="{C256422D-6DE7-4D4B-90D3-81946DB3A072}" srcOrd="0" destOrd="0" presId="urn:microsoft.com/office/officeart/2005/8/layout/hList2#2"/>
    <dgm:cxn modelId="{6DCC51B7-FCE3-4F61-AA62-25487B955A46}" type="presParOf" srcId="{E54CB848-1B52-401F-92E7-3BA2655745D4}" destId="{9557028E-7C58-4B2E-B6B6-5F02A90C7497}" srcOrd="1" destOrd="0" presId="urn:microsoft.com/office/officeart/2005/8/layout/hList2#2"/>
    <dgm:cxn modelId="{85036266-94B3-45D6-AF5E-CD67BD403285}" type="presParOf" srcId="{E54CB848-1B52-401F-92E7-3BA2655745D4}" destId="{B180DF05-D39F-4077-99D6-5DF491B90882}" srcOrd="2" destOrd="0" presId="urn:microsoft.com/office/officeart/2005/8/layout/hList2#2"/>
    <dgm:cxn modelId="{02F5AEA3-CDCE-4D9F-A6A7-C8C8E92B2595}" type="presParOf" srcId="{D22F68E8-89A8-4E69-9794-DC5A42280382}" destId="{8AEFF6DB-A41E-4B68-85FC-C7C6593BBDF4}" srcOrd="1" destOrd="0" presId="urn:microsoft.com/office/officeart/2005/8/layout/hList2#2"/>
    <dgm:cxn modelId="{04304267-B012-4C09-9414-9B66DEEC7514}" type="presParOf" srcId="{D22F68E8-89A8-4E69-9794-DC5A42280382}" destId="{0FEB3882-FF39-4087-B727-C9051A6A9B7A}" srcOrd="2" destOrd="0" presId="urn:microsoft.com/office/officeart/2005/8/layout/hList2#2"/>
    <dgm:cxn modelId="{8EF75327-7364-4E08-A2B8-785908F2749E}" type="presParOf" srcId="{0FEB3882-FF39-4087-B727-C9051A6A9B7A}" destId="{86EDDF7C-C87B-40F6-B7D3-316B95F1224C}" srcOrd="0" destOrd="0" presId="urn:microsoft.com/office/officeart/2005/8/layout/hList2#2"/>
    <dgm:cxn modelId="{9498FA0D-F58C-4F08-B0FF-E4BEAA4CD07D}" type="presParOf" srcId="{0FEB3882-FF39-4087-B727-C9051A6A9B7A}" destId="{0C067336-D157-4439-9B1F-51DD1A467081}" srcOrd="1" destOrd="0" presId="urn:microsoft.com/office/officeart/2005/8/layout/hList2#2"/>
    <dgm:cxn modelId="{0CA91C59-CF10-4C48-8EB6-161CC6BB1320}" type="presParOf" srcId="{0FEB3882-FF39-4087-B727-C9051A6A9B7A}" destId="{6E0214E3-F48B-4204-A1A7-8AEB101A7A5E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B2A8BA-E75C-47DC-AFC8-FE4096CABD38}" type="doc">
      <dgm:prSet loTypeId="urn:microsoft.com/office/officeart/2005/8/layout/hList2#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3FCF065-F5B4-4704-8ED6-3A54CB91F7B4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es-ES" sz="2800" dirty="0" smtClean="0"/>
            <a:t>Escritura como contenido</a:t>
          </a:r>
        </a:p>
        <a:p>
          <a:pPr algn="ctr">
            <a:spcAft>
              <a:spcPts val="0"/>
            </a:spcAft>
          </a:pPr>
          <a:r>
            <a:rPr lang="es-ES" sz="2800" dirty="0" smtClean="0"/>
            <a:t> lingüístico</a:t>
          </a:r>
        </a:p>
      </dgm:t>
    </dgm:pt>
    <dgm:pt modelId="{D7F00DC6-9A5F-4C59-90AD-7582860AF256}" type="parTrans" cxnId="{A4D7B965-E673-4EB5-B96E-8DD1BB3CA59A}">
      <dgm:prSet/>
      <dgm:spPr/>
      <dgm:t>
        <a:bodyPr/>
        <a:lstStyle/>
        <a:p>
          <a:endParaRPr lang="es-ES"/>
        </a:p>
      </dgm:t>
    </dgm:pt>
    <dgm:pt modelId="{68F40C0F-1B32-4CA2-9FEC-661ACB28B59F}" type="sibTrans" cxnId="{A4D7B965-E673-4EB5-B96E-8DD1BB3CA59A}">
      <dgm:prSet/>
      <dgm:spPr/>
      <dgm:t>
        <a:bodyPr/>
        <a:lstStyle/>
        <a:p>
          <a:endParaRPr lang="es-ES"/>
        </a:p>
      </dgm:t>
    </dgm:pt>
    <dgm:pt modelId="{45EEAC28-18EB-4666-A045-50103E60EEB4}">
      <dgm:prSet phldrT="[Texto]" custT="1"/>
      <dgm:spPr/>
      <dgm:t>
        <a:bodyPr/>
        <a:lstStyle/>
        <a:p>
          <a:r>
            <a:rPr lang="es-ES" sz="2200" dirty="0" smtClean="0"/>
            <a:t>Permite sistematizar el aprendizaje de la escritura, atendiendo a las características textuales de los distintos tipos de discurso y a las diferentes situaciones comunicativas en que se producen.</a:t>
          </a:r>
          <a:endParaRPr lang="es-ES" sz="1900" dirty="0"/>
        </a:p>
      </dgm:t>
    </dgm:pt>
    <dgm:pt modelId="{F8E63B60-B9DB-4932-812A-71B351A6C0A2}" type="parTrans" cxnId="{D3747FBB-84E7-42B1-8C83-F007E11C137B}">
      <dgm:prSet/>
      <dgm:spPr/>
      <dgm:t>
        <a:bodyPr/>
        <a:lstStyle/>
        <a:p>
          <a:endParaRPr lang="es-ES"/>
        </a:p>
      </dgm:t>
    </dgm:pt>
    <dgm:pt modelId="{2A6E2149-BB49-4E72-8F4D-BFAB3004FA6F}" type="sibTrans" cxnId="{D3747FBB-84E7-42B1-8C83-F007E11C137B}">
      <dgm:prSet/>
      <dgm:spPr/>
      <dgm:t>
        <a:bodyPr/>
        <a:lstStyle/>
        <a:p>
          <a:endParaRPr lang="es-ES"/>
        </a:p>
      </dgm:t>
    </dgm:pt>
    <dgm:pt modelId="{7B9631FE-C0C7-4D99-BEAE-38E6C4862803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es-ES" sz="2800" dirty="0" smtClean="0"/>
            <a:t>Escritura como instrumento</a:t>
          </a:r>
        </a:p>
        <a:p>
          <a:pPr algn="ctr">
            <a:spcAft>
              <a:spcPts val="0"/>
            </a:spcAft>
          </a:pPr>
          <a:r>
            <a:rPr lang="es-ES" sz="2800" dirty="0" smtClean="0"/>
            <a:t>para el aprendizaje</a:t>
          </a:r>
          <a:r>
            <a:rPr lang="es-ES" sz="1700" dirty="0" smtClean="0"/>
            <a:t>  </a:t>
          </a:r>
          <a:endParaRPr lang="es-ES" sz="1700" dirty="0"/>
        </a:p>
      </dgm:t>
    </dgm:pt>
    <dgm:pt modelId="{C3E76E2D-7B1E-41F2-B80E-A7759821B0C0}" type="parTrans" cxnId="{5C0B82C4-9512-42CD-B48E-E65642F48717}">
      <dgm:prSet/>
      <dgm:spPr/>
      <dgm:t>
        <a:bodyPr/>
        <a:lstStyle/>
        <a:p>
          <a:endParaRPr lang="es-ES"/>
        </a:p>
      </dgm:t>
    </dgm:pt>
    <dgm:pt modelId="{41601118-9E85-43D1-8B3C-8493F11B2145}" type="sibTrans" cxnId="{5C0B82C4-9512-42CD-B48E-E65642F48717}">
      <dgm:prSet/>
      <dgm:spPr/>
      <dgm:t>
        <a:bodyPr/>
        <a:lstStyle/>
        <a:p>
          <a:endParaRPr lang="es-ES"/>
        </a:p>
      </dgm:t>
    </dgm:pt>
    <dgm:pt modelId="{5DCBF5C0-6A67-4C1E-9FD3-1BF859ABD7C7}">
      <dgm:prSet phldrT="[Texto]" custT="1"/>
      <dgm:spPr/>
      <dgm:t>
        <a:bodyPr/>
        <a:lstStyle/>
        <a:p>
          <a:r>
            <a:rPr lang="es-ES" sz="2200" dirty="0" smtClean="0"/>
            <a:t>Permite utilizar la lengua en un contexto de uso; el alumnado se enfrenta a cuestiones lingüísticas reales para alcanzar sus objetivos curriculares en otras materias.</a:t>
          </a:r>
          <a:endParaRPr lang="es-ES" sz="2200" dirty="0"/>
        </a:p>
      </dgm:t>
    </dgm:pt>
    <dgm:pt modelId="{65DC205A-ACA8-4468-BB55-9A0218E3B2B8}" type="parTrans" cxnId="{FC9ADB72-ADF2-4C41-B1A0-85C8CFC59CC9}">
      <dgm:prSet/>
      <dgm:spPr/>
      <dgm:t>
        <a:bodyPr/>
        <a:lstStyle/>
        <a:p>
          <a:endParaRPr lang="es-ES"/>
        </a:p>
      </dgm:t>
    </dgm:pt>
    <dgm:pt modelId="{02AEFB3E-33F5-412C-BD37-B96E8A7A6E45}" type="sibTrans" cxnId="{FC9ADB72-ADF2-4C41-B1A0-85C8CFC59CC9}">
      <dgm:prSet/>
      <dgm:spPr/>
      <dgm:t>
        <a:bodyPr/>
        <a:lstStyle/>
        <a:p>
          <a:endParaRPr lang="es-ES"/>
        </a:p>
      </dgm:t>
    </dgm:pt>
    <dgm:pt modelId="{F06B257C-A37E-466F-8E97-5DBBE991AB6F}">
      <dgm:prSet phldrT="[Texto]" custT="1"/>
      <dgm:spPr/>
      <dgm:t>
        <a:bodyPr/>
        <a:lstStyle/>
        <a:p>
          <a:r>
            <a:rPr lang="es-ES" sz="2200" dirty="0" smtClean="0"/>
            <a:t>Importancia creciente en la enseñanza de lenguas extranjeras (AICLE/CLIL/EMILE)</a:t>
          </a:r>
          <a:endParaRPr lang="es-ES" sz="2200" dirty="0"/>
        </a:p>
      </dgm:t>
    </dgm:pt>
    <dgm:pt modelId="{4CB2A365-9F03-404F-976E-361C6AD2920B}" type="parTrans" cxnId="{88EB54EA-F352-4936-A17C-3174274B78F1}">
      <dgm:prSet/>
      <dgm:spPr/>
      <dgm:t>
        <a:bodyPr/>
        <a:lstStyle/>
        <a:p>
          <a:endParaRPr lang="es-ES"/>
        </a:p>
      </dgm:t>
    </dgm:pt>
    <dgm:pt modelId="{E94B2189-3D50-45D1-9DD9-80303F0DFACD}" type="sibTrans" cxnId="{88EB54EA-F352-4936-A17C-3174274B78F1}">
      <dgm:prSet/>
      <dgm:spPr/>
      <dgm:t>
        <a:bodyPr/>
        <a:lstStyle/>
        <a:p>
          <a:endParaRPr lang="es-ES"/>
        </a:p>
      </dgm:t>
    </dgm:pt>
    <dgm:pt modelId="{96078DE4-0B7F-42F5-8640-9815870DC480}">
      <dgm:prSet phldrT="[Texto]"/>
      <dgm:spPr/>
      <dgm:t>
        <a:bodyPr/>
        <a:lstStyle/>
        <a:p>
          <a:endParaRPr lang="es-ES" sz="1900" dirty="0"/>
        </a:p>
      </dgm:t>
    </dgm:pt>
    <dgm:pt modelId="{C320E911-40B5-49BD-A9C4-77040750F8AC}" type="parTrans" cxnId="{7008B09A-2DC1-4691-9E8F-9CBBDC274D3B}">
      <dgm:prSet/>
      <dgm:spPr/>
      <dgm:t>
        <a:bodyPr/>
        <a:lstStyle/>
        <a:p>
          <a:endParaRPr lang="es-ES"/>
        </a:p>
      </dgm:t>
    </dgm:pt>
    <dgm:pt modelId="{E2CD2002-3732-4441-886C-3B431C824D9F}" type="sibTrans" cxnId="{7008B09A-2DC1-4691-9E8F-9CBBDC274D3B}">
      <dgm:prSet/>
      <dgm:spPr/>
      <dgm:t>
        <a:bodyPr/>
        <a:lstStyle/>
        <a:p>
          <a:endParaRPr lang="es-ES"/>
        </a:p>
      </dgm:t>
    </dgm:pt>
    <dgm:pt modelId="{7C86E7C7-6210-4D2B-A1CD-2EEDBEBDCDF0}">
      <dgm:prSet phldrT="[Texto]" custT="1"/>
      <dgm:spPr/>
      <dgm:t>
        <a:bodyPr/>
        <a:lstStyle/>
        <a:p>
          <a:r>
            <a:rPr lang="es-ES" sz="2200" dirty="0" smtClean="0"/>
            <a:t>Imprescindible en el tratamiento de la escritura creativa ligada a los géneros literarios.</a:t>
          </a:r>
          <a:endParaRPr lang="es-ES" sz="2200" dirty="0"/>
        </a:p>
      </dgm:t>
    </dgm:pt>
    <dgm:pt modelId="{A4A9FEB8-F020-48B9-ACF2-375EBC06A072}" type="parTrans" cxnId="{DB347D5C-536B-4CC9-9C8F-89062EF7CF43}">
      <dgm:prSet/>
      <dgm:spPr/>
      <dgm:t>
        <a:bodyPr/>
        <a:lstStyle/>
        <a:p>
          <a:endParaRPr lang="es-ES"/>
        </a:p>
      </dgm:t>
    </dgm:pt>
    <dgm:pt modelId="{D847CC0F-EEB7-4301-B174-FB5DA4E5F42D}" type="sibTrans" cxnId="{DB347D5C-536B-4CC9-9C8F-89062EF7CF43}">
      <dgm:prSet/>
      <dgm:spPr/>
      <dgm:t>
        <a:bodyPr/>
        <a:lstStyle/>
        <a:p>
          <a:endParaRPr lang="es-ES"/>
        </a:p>
      </dgm:t>
    </dgm:pt>
    <dgm:pt modelId="{67594D44-7EEA-4B70-AAB1-CE92E106343E}">
      <dgm:prSet phldrT="[Texto]"/>
      <dgm:spPr/>
      <dgm:t>
        <a:bodyPr/>
        <a:lstStyle/>
        <a:p>
          <a:endParaRPr lang="es-ES" sz="2100" dirty="0"/>
        </a:p>
      </dgm:t>
    </dgm:pt>
    <dgm:pt modelId="{307C190D-3582-4FA2-8CB3-0C59DAF27285}" type="parTrans" cxnId="{FE215B25-3F9A-4A53-B51B-FC4D5F14C4D7}">
      <dgm:prSet/>
      <dgm:spPr/>
      <dgm:t>
        <a:bodyPr/>
        <a:lstStyle/>
        <a:p>
          <a:endParaRPr lang="es-ES"/>
        </a:p>
      </dgm:t>
    </dgm:pt>
    <dgm:pt modelId="{6EF5EC03-EC26-4164-A87F-F2DB261F4928}" type="sibTrans" cxnId="{FE215B25-3F9A-4A53-B51B-FC4D5F14C4D7}">
      <dgm:prSet/>
      <dgm:spPr/>
      <dgm:t>
        <a:bodyPr/>
        <a:lstStyle/>
        <a:p>
          <a:endParaRPr lang="es-ES"/>
        </a:p>
      </dgm:t>
    </dgm:pt>
    <dgm:pt modelId="{D22F68E8-89A8-4E69-9794-DC5A42280382}" type="pres">
      <dgm:prSet presAssocID="{03B2A8BA-E75C-47DC-AFC8-FE4096CABD3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E54CB848-1B52-401F-92E7-3BA2655745D4}" type="pres">
      <dgm:prSet presAssocID="{B3FCF065-F5B4-4704-8ED6-3A54CB91F7B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256422D-6DE7-4D4B-90D3-81946DB3A072}" type="pres">
      <dgm:prSet presAssocID="{B3FCF065-F5B4-4704-8ED6-3A54CB91F7B4}" presName="image" presStyleLbl="fgImgPlace1" presStyleIdx="0" presStyleCnt="2" custAng="21328593" custScaleX="190239" custScaleY="109964" custLinFactNeighborX="62443" custLinFactNeighborY="2784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9557028E-7C58-4B2E-B6B6-5F02A90C7497}" type="pres">
      <dgm:prSet presAssocID="{B3FCF065-F5B4-4704-8ED6-3A54CB91F7B4}" presName="childNode" presStyleLbl="node1" presStyleIdx="0" presStyleCnt="2" custScaleX="114089" custScaleY="93020" custLinFactNeighborX="17208" custLinFactNeighborY="37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0DF05-D39F-4077-99D6-5DF491B90882}" type="pres">
      <dgm:prSet presAssocID="{B3FCF065-F5B4-4704-8ED6-3A54CB91F7B4}" presName="parentNode" presStyleLbl="revTx" presStyleIdx="0" presStyleCnt="2" custScaleY="83252" custLinFactNeighborX="-367" custLinFactNeighborY="141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AEFF6DB-A41E-4B68-85FC-C7C6593BBDF4}" type="pres">
      <dgm:prSet presAssocID="{68F40C0F-1B32-4CA2-9FEC-661ACB28B59F}" presName="sibTrans" presStyleCnt="0"/>
      <dgm:spPr/>
      <dgm:t>
        <a:bodyPr/>
        <a:lstStyle/>
        <a:p>
          <a:endParaRPr lang="es-ES_tradnl"/>
        </a:p>
      </dgm:t>
    </dgm:pt>
    <dgm:pt modelId="{0FEB3882-FF39-4087-B727-C9051A6A9B7A}" type="pres">
      <dgm:prSet presAssocID="{7B9631FE-C0C7-4D99-BEAE-38E6C486280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6EDDF7C-C87B-40F6-B7D3-316B95F1224C}" type="pres">
      <dgm:prSet presAssocID="{7B9631FE-C0C7-4D99-BEAE-38E6C4862803}" presName="image" presStyleLbl="fgImgPlace1" presStyleIdx="1" presStyleCnt="2" custAng="21431095" custScaleX="205553" custScaleY="152392" custLinFactNeighborX="24379" custLinFactNeighborY="2304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S_tradnl"/>
        </a:p>
      </dgm:t>
    </dgm:pt>
    <dgm:pt modelId="{0C067336-D157-4439-9B1F-51DD1A467081}" type="pres">
      <dgm:prSet presAssocID="{7B9631FE-C0C7-4D99-BEAE-38E6C4862803}" presName="childNode" presStyleLbl="node1" presStyleIdx="1" presStyleCnt="2" custScaleX="115798" custScaleY="86625" custLinFactNeighborX="-2130" custLinFactNeighborY="9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0214E3-F48B-4204-A1A7-8AEB101A7A5E}" type="pres">
      <dgm:prSet presAssocID="{7B9631FE-C0C7-4D99-BEAE-38E6C4862803}" presName="parentNode" presStyleLbl="revTx" presStyleIdx="1" presStyleCnt="2" custScaleX="166315" custScaleY="86051" custLinFactNeighborX="-70468" custLinFactNeighborY="139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C1D9D45-553C-4B54-9FEC-8F3E99DD23D4}" type="presOf" srcId="{B3FCF065-F5B4-4704-8ED6-3A54CB91F7B4}" destId="{B180DF05-D39F-4077-99D6-5DF491B90882}" srcOrd="0" destOrd="0" presId="urn:microsoft.com/office/officeart/2005/8/layout/hList2#3"/>
    <dgm:cxn modelId="{E4F8EAE4-6F62-4328-ABC4-1FB57DA9C162}" type="presOf" srcId="{96078DE4-0B7F-42F5-8640-9815870DC480}" destId="{9557028E-7C58-4B2E-B6B6-5F02A90C7497}" srcOrd="0" destOrd="2" presId="urn:microsoft.com/office/officeart/2005/8/layout/hList2#3"/>
    <dgm:cxn modelId="{88EB54EA-F352-4936-A17C-3174274B78F1}" srcId="{7B9631FE-C0C7-4D99-BEAE-38E6C4862803}" destId="{F06B257C-A37E-466F-8E97-5DBBE991AB6F}" srcOrd="2" destOrd="0" parTransId="{4CB2A365-9F03-404F-976E-361C6AD2920B}" sibTransId="{E94B2189-3D50-45D1-9DD9-80303F0DFACD}"/>
    <dgm:cxn modelId="{EB56F3B5-A3DC-4A0B-A87B-46062A3255C9}" type="presOf" srcId="{F06B257C-A37E-466F-8E97-5DBBE991AB6F}" destId="{0C067336-D157-4439-9B1F-51DD1A467081}" srcOrd="0" destOrd="2" presId="urn:microsoft.com/office/officeart/2005/8/layout/hList2#3"/>
    <dgm:cxn modelId="{A4D7B965-E673-4EB5-B96E-8DD1BB3CA59A}" srcId="{03B2A8BA-E75C-47DC-AFC8-FE4096CABD38}" destId="{B3FCF065-F5B4-4704-8ED6-3A54CB91F7B4}" srcOrd="0" destOrd="0" parTransId="{D7F00DC6-9A5F-4C59-90AD-7582860AF256}" sibTransId="{68F40C0F-1B32-4CA2-9FEC-661ACB28B59F}"/>
    <dgm:cxn modelId="{7008B09A-2DC1-4691-9E8F-9CBBDC274D3B}" srcId="{B3FCF065-F5B4-4704-8ED6-3A54CB91F7B4}" destId="{96078DE4-0B7F-42F5-8640-9815870DC480}" srcOrd="2" destOrd="0" parTransId="{C320E911-40B5-49BD-A9C4-77040750F8AC}" sibTransId="{E2CD2002-3732-4441-886C-3B431C824D9F}"/>
    <dgm:cxn modelId="{5C0B82C4-9512-42CD-B48E-E65642F48717}" srcId="{03B2A8BA-E75C-47DC-AFC8-FE4096CABD38}" destId="{7B9631FE-C0C7-4D99-BEAE-38E6C4862803}" srcOrd="1" destOrd="0" parTransId="{C3E76E2D-7B1E-41F2-B80E-A7759821B0C0}" sibTransId="{41601118-9E85-43D1-8B3C-8493F11B2145}"/>
    <dgm:cxn modelId="{DB347D5C-536B-4CC9-9C8F-89062EF7CF43}" srcId="{B3FCF065-F5B4-4704-8ED6-3A54CB91F7B4}" destId="{7C86E7C7-6210-4D2B-A1CD-2EEDBEBDCDF0}" srcOrd="1" destOrd="0" parTransId="{A4A9FEB8-F020-48B9-ACF2-375EBC06A072}" sibTransId="{D847CC0F-EEB7-4301-B174-FB5DA4E5F42D}"/>
    <dgm:cxn modelId="{FE215B25-3F9A-4A53-B51B-FC4D5F14C4D7}" srcId="{7B9631FE-C0C7-4D99-BEAE-38E6C4862803}" destId="{67594D44-7EEA-4B70-AAB1-CE92E106343E}" srcOrd="0" destOrd="0" parTransId="{307C190D-3582-4FA2-8CB3-0C59DAF27285}" sibTransId="{6EF5EC03-EC26-4164-A87F-F2DB261F4928}"/>
    <dgm:cxn modelId="{5F60B6F3-4310-4E17-B534-076BA8810678}" type="presOf" srcId="{45EEAC28-18EB-4666-A045-50103E60EEB4}" destId="{9557028E-7C58-4B2E-B6B6-5F02A90C7497}" srcOrd="0" destOrd="0" presId="urn:microsoft.com/office/officeart/2005/8/layout/hList2#3"/>
    <dgm:cxn modelId="{299AA20F-2A6E-472A-845C-30FA4183F248}" type="presOf" srcId="{7B9631FE-C0C7-4D99-BEAE-38E6C4862803}" destId="{6E0214E3-F48B-4204-A1A7-8AEB101A7A5E}" srcOrd="0" destOrd="0" presId="urn:microsoft.com/office/officeart/2005/8/layout/hList2#3"/>
    <dgm:cxn modelId="{21A0AAA2-62D8-41DF-8E43-AE673A1D75DA}" type="presOf" srcId="{7C86E7C7-6210-4D2B-A1CD-2EEDBEBDCDF0}" destId="{9557028E-7C58-4B2E-B6B6-5F02A90C7497}" srcOrd="0" destOrd="1" presId="urn:microsoft.com/office/officeart/2005/8/layout/hList2#3"/>
    <dgm:cxn modelId="{1F8AE12C-E1C6-4DD5-A529-4EFB1CBDF7DF}" type="presOf" srcId="{03B2A8BA-E75C-47DC-AFC8-FE4096CABD38}" destId="{D22F68E8-89A8-4E69-9794-DC5A42280382}" srcOrd="0" destOrd="0" presId="urn:microsoft.com/office/officeart/2005/8/layout/hList2#3"/>
    <dgm:cxn modelId="{9A84687F-0121-404C-B778-E6B2F0DFD2D4}" type="presOf" srcId="{5DCBF5C0-6A67-4C1E-9FD3-1BF859ABD7C7}" destId="{0C067336-D157-4439-9B1F-51DD1A467081}" srcOrd="0" destOrd="1" presId="urn:microsoft.com/office/officeart/2005/8/layout/hList2#3"/>
    <dgm:cxn modelId="{86B98B7F-9475-438E-AF2A-5B9F1F10AC4F}" type="presOf" srcId="{67594D44-7EEA-4B70-AAB1-CE92E106343E}" destId="{0C067336-D157-4439-9B1F-51DD1A467081}" srcOrd="0" destOrd="0" presId="urn:microsoft.com/office/officeart/2005/8/layout/hList2#3"/>
    <dgm:cxn modelId="{FC9ADB72-ADF2-4C41-B1A0-85C8CFC59CC9}" srcId="{7B9631FE-C0C7-4D99-BEAE-38E6C4862803}" destId="{5DCBF5C0-6A67-4C1E-9FD3-1BF859ABD7C7}" srcOrd="1" destOrd="0" parTransId="{65DC205A-ACA8-4468-BB55-9A0218E3B2B8}" sibTransId="{02AEFB3E-33F5-412C-BD37-B96E8A7A6E45}"/>
    <dgm:cxn modelId="{D3747FBB-84E7-42B1-8C83-F007E11C137B}" srcId="{B3FCF065-F5B4-4704-8ED6-3A54CB91F7B4}" destId="{45EEAC28-18EB-4666-A045-50103E60EEB4}" srcOrd="0" destOrd="0" parTransId="{F8E63B60-B9DB-4932-812A-71B351A6C0A2}" sibTransId="{2A6E2149-BB49-4E72-8F4D-BFAB3004FA6F}"/>
    <dgm:cxn modelId="{1990B7E0-20FF-4E4C-8C01-5E572D0A03C5}" type="presParOf" srcId="{D22F68E8-89A8-4E69-9794-DC5A42280382}" destId="{E54CB848-1B52-401F-92E7-3BA2655745D4}" srcOrd="0" destOrd="0" presId="urn:microsoft.com/office/officeart/2005/8/layout/hList2#3"/>
    <dgm:cxn modelId="{2891D0F3-1552-4728-AC6F-2E8BD9403601}" type="presParOf" srcId="{E54CB848-1B52-401F-92E7-3BA2655745D4}" destId="{C256422D-6DE7-4D4B-90D3-81946DB3A072}" srcOrd="0" destOrd="0" presId="urn:microsoft.com/office/officeart/2005/8/layout/hList2#3"/>
    <dgm:cxn modelId="{2BE0ECEF-4D18-4D43-AD66-46CE91B136F9}" type="presParOf" srcId="{E54CB848-1B52-401F-92E7-3BA2655745D4}" destId="{9557028E-7C58-4B2E-B6B6-5F02A90C7497}" srcOrd="1" destOrd="0" presId="urn:microsoft.com/office/officeart/2005/8/layout/hList2#3"/>
    <dgm:cxn modelId="{590B2683-2F4A-4C9D-9DC1-E6208E4E2028}" type="presParOf" srcId="{E54CB848-1B52-401F-92E7-3BA2655745D4}" destId="{B180DF05-D39F-4077-99D6-5DF491B90882}" srcOrd="2" destOrd="0" presId="urn:microsoft.com/office/officeart/2005/8/layout/hList2#3"/>
    <dgm:cxn modelId="{FB6298E0-4E80-4F6D-92BC-B996E2C6A626}" type="presParOf" srcId="{D22F68E8-89A8-4E69-9794-DC5A42280382}" destId="{8AEFF6DB-A41E-4B68-85FC-C7C6593BBDF4}" srcOrd="1" destOrd="0" presId="urn:microsoft.com/office/officeart/2005/8/layout/hList2#3"/>
    <dgm:cxn modelId="{2AA303BA-6C49-4502-80D0-24F3BE8ADEA5}" type="presParOf" srcId="{D22F68E8-89A8-4E69-9794-DC5A42280382}" destId="{0FEB3882-FF39-4087-B727-C9051A6A9B7A}" srcOrd="2" destOrd="0" presId="urn:microsoft.com/office/officeart/2005/8/layout/hList2#3"/>
    <dgm:cxn modelId="{F93A827D-867C-4549-9810-43DB6C26A9BA}" type="presParOf" srcId="{0FEB3882-FF39-4087-B727-C9051A6A9B7A}" destId="{86EDDF7C-C87B-40F6-B7D3-316B95F1224C}" srcOrd="0" destOrd="0" presId="urn:microsoft.com/office/officeart/2005/8/layout/hList2#3"/>
    <dgm:cxn modelId="{FC7CF8F8-F869-43BE-ABE1-A65BD6BDFE50}" type="presParOf" srcId="{0FEB3882-FF39-4087-B727-C9051A6A9B7A}" destId="{0C067336-D157-4439-9B1F-51DD1A467081}" srcOrd="1" destOrd="0" presId="urn:microsoft.com/office/officeart/2005/8/layout/hList2#3"/>
    <dgm:cxn modelId="{25CA61BF-D909-4B27-87E6-7787311CFC20}" type="presParOf" srcId="{0FEB3882-FF39-4087-B727-C9051A6A9B7A}" destId="{6E0214E3-F48B-4204-A1A7-8AEB101A7A5E}" srcOrd="2" destOrd="0" presId="urn:microsoft.com/office/officeart/2005/8/layout/hList2#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B2A8BA-E75C-47DC-AFC8-FE4096CABD38}" type="doc">
      <dgm:prSet loTypeId="urn:microsoft.com/office/officeart/2005/8/layout/hList2#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3FCF065-F5B4-4704-8ED6-3A54CB91F7B4}">
      <dgm:prSet phldrT="[Texto]"/>
      <dgm:spPr/>
      <dgm:t>
        <a:bodyPr/>
        <a:lstStyle/>
        <a:p>
          <a:r>
            <a:rPr lang="es-ES" dirty="0" smtClean="0"/>
            <a:t>Escritura intensiva</a:t>
          </a:r>
          <a:endParaRPr lang="es-ES" dirty="0"/>
        </a:p>
      </dgm:t>
    </dgm:pt>
    <dgm:pt modelId="{D7F00DC6-9A5F-4C59-90AD-7582860AF256}" type="parTrans" cxnId="{A4D7B965-E673-4EB5-B96E-8DD1BB3CA59A}">
      <dgm:prSet/>
      <dgm:spPr/>
      <dgm:t>
        <a:bodyPr/>
        <a:lstStyle/>
        <a:p>
          <a:endParaRPr lang="es-ES"/>
        </a:p>
      </dgm:t>
    </dgm:pt>
    <dgm:pt modelId="{68F40C0F-1B32-4CA2-9FEC-661ACB28B59F}" type="sibTrans" cxnId="{A4D7B965-E673-4EB5-B96E-8DD1BB3CA59A}">
      <dgm:prSet/>
      <dgm:spPr/>
      <dgm:t>
        <a:bodyPr/>
        <a:lstStyle/>
        <a:p>
          <a:endParaRPr lang="es-ES"/>
        </a:p>
      </dgm:t>
    </dgm:pt>
    <dgm:pt modelId="{45EEAC28-18EB-4666-A045-50103E60EEB4}">
      <dgm:prSet phldrT="[Texto]" custT="1"/>
      <dgm:spPr/>
      <dgm:t>
        <a:bodyPr/>
        <a:lstStyle/>
        <a:p>
          <a:r>
            <a:rPr lang="es-ES" sz="1800" dirty="0" smtClean="0"/>
            <a:t>Actividades de corta duración.</a:t>
          </a:r>
          <a:endParaRPr lang="es-ES" sz="1800" dirty="0"/>
        </a:p>
      </dgm:t>
    </dgm:pt>
    <dgm:pt modelId="{F8E63B60-B9DB-4932-812A-71B351A6C0A2}" type="parTrans" cxnId="{D3747FBB-84E7-42B1-8C83-F007E11C137B}">
      <dgm:prSet/>
      <dgm:spPr/>
      <dgm:t>
        <a:bodyPr/>
        <a:lstStyle/>
        <a:p>
          <a:endParaRPr lang="es-ES"/>
        </a:p>
      </dgm:t>
    </dgm:pt>
    <dgm:pt modelId="{2A6E2149-BB49-4E72-8F4D-BFAB3004FA6F}" type="sibTrans" cxnId="{D3747FBB-84E7-42B1-8C83-F007E11C137B}">
      <dgm:prSet/>
      <dgm:spPr/>
      <dgm:t>
        <a:bodyPr/>
        <a:lstStyle/>
        <a:p>
          <a:endParaRPr lang="es-ES"/>
        </a:p>
      </dgm:t>
    </dgm:pt>
    <dgm:pt modelId="{7B9631FE-C0C7-4D99-BEAE-38E6C4862803}">
      <dgm:prSet phldrT="[Texto]"/>
      <dgm:spPr/>
      <dgm:t>
        <a:bodyPr/>
        <a:lstStyle/>
        <a:p>
          <a:r>
            <a:rPr lang="es-ES" dirty="0" smtClean="0"/>
            <a:t>Escritura extensiva</a:t>
          </a:r>
          <a:endParaRPr lang="es-ES" dirty="0"/>
        </a:p>
      </dgm:t>
    </dgm:pt>
    <dgm:pt modelId="{C3E76E2D-7B1E-41F2-B80E-A7759821B0C0}" type="parTrans" cxnId="{5C0B82C4-9512-42CD-B48E-E65642F48717}">
      <dgm:prSet/>
      <dgm:spPr/>
      <dgm:t>
        <a:bodyPr/>
        <a:lstStyle/>
        <a:p>
          <a:endParaRPr lang="es-ES"/>
        </a:p>
      </dgm:t>
    </dgm:pt>
    <dgm:pt modelId="{41601118-9E85-43D1-8B3C-8493F11B2145}" type="sibTrans" cxnId="{5C0B82C4-9512-42CD-B48E-E65642F48717}">
      <dgm:prSet/>
      <dgm:spPr/>
      <dgm:t>
        <a:bodyPr/>
        <a:lstStyle/>
        <a:p>
          <a:endParaRPr lang="es-ES"/>
        </a:p>
      </dgm:t>
    </dgm:pt>
    <dgm:pt modelId="{0E94D755-E586-4041-ABA6-4A5AF973FBE2}">
      <dgm:prSet phldrT="[Texto]" custT="1"/>
      <dgm:spPr/>
      <dgm:t>
        <a:bodyPr/>
        <a:lstStyle/>
        <a:p>
          <a:r>
            <a:rPr lang="es-ES" sz="1800" dirty="0" smtClean="0"/>
            <a:t>El alumno  asume más autonomía.</a:t>
          </a:r>
          <a:endParaRPr lang="es-ES" sz="1800" dirty="0"/>
        </a:p>
      </dgm:t>
    </dgm:pt>
    <dgm:pt modelId="{EF81E23A-ABA7-4AB7-8F40-C1EF1D9F45BF}" type="parTrans" cxnId="{0EDA0670-E14D-42EF-B91A-8474348176B0}">
      <dgm:prSet/>
      <dgm:spPr/>
      <dgm:t>
        <a:bodyPr/>
        <a:lstStyle/>
        <a:p>
          <a:endParaRPr lang="es-ES"/>
        </a:p>
      </dgm:t>
    </dgm:pt>
    <dgm:pt modelId="{A501A3A5-3100-4EA3-B7A0-D254DE493260}" type="sibTrans" cxnId="{0EDA0670-E14D-42EF-B91A-8474348176B0}">
      <dgm:prSet/>
      <dgm:spPr/>
      <dgm:t>
        <a:bodyPr/>
        <a:lstStyle/>
        <a:p>
          <a:endParaRPr lang="es-ES"/>
        </a:p>
      </dgm:t>
    </dgm:pt>
    <dgm:pt modelId="{51AC1617-06D6-47A9-A326-A860BB1232C1}">
      <dgm:prSet phldrT="[Texto]" custT="1"/>
      <dgm:spPr/>
      <dgm:t>
        <a:bodyPr/>
        <a:lstStyle/>
        <a:p>
          <a:r>
            <a:rPr lang="es-ES" sz="1800" dirty="0" smtClean="0"/>
            <a:t>El docente las diseña, las gestiona y las evalúa.</a:t>
          </a:r>
          <a:endParaRPr lang="es-ES" sz="1800" dirty="0"/>
        </a:p>
      </dgm:t>
    </dgm:pt>
    <dgm:pt modelId="{2475EBE8-12AF-4A81-9F6F-480A904CC392}" type="parTrans" cxnId="{6767A907-757B-419C-801C-CDD54785AFA0}">
      <dgm:prSet/>
      <dgm:spPr/>
      <dgm:t>
        <a:bodyPr/>
        <a:lstStyle/>
        <a:p>
          <a:endParaRPr lang="es-ES"/>
        </a:p>
      </dgm:t>
    </dgm:pt>
    <dgm:pt modelId="{527C00B3-D6B5-4B38-98FD-B8D4C67C7341}" type="sibTrans" cxnId="{6767A907-757B-419C-801C-CDD54785AFA0}">
      <dgm:prSet/>
      <dgm:spPr/>
      <dgm:t>
        <a:bodyPr/>
        <a:lstStyle/>
        <a:p>
          <a:endParaRPr lang="es-ES"/>
        </a:p>
      </dgm:t>
    </dgm:pt>
    <dgm:pt modelId="{BB19F06D-1005-4D3F-AF02-6D0D4A3A363D}">
      <dgm:prSet phldrT="[Texto]" custT="1"/>
      <dgm:spPr/>
      <dgm:t>
        <a:bodyPr/>
        <a:lstStyle/>
        <a:p>
          <a:r>
            <a:rPr lang="es-ES" sz="1800" dirty="0" smtClean="0"/>
            <a:t>Trabajan </a:t>
          </a:r>
          <a:r>
            <a:rPr lang="es-ES" sz="1800" dirty="0" err="1" smtClean="0"/>
            <a:t>microhabilidades</a:t>
          </a:r>
          <a:r>
            <a:rPr lang="es-ES" sz="1800" dirty="0" smtClean="0"/>
            <a:t> específicas.</a:t>
          </a:r>
          <a:endParaRPr lang="es-ES" sz="1800" dirty="0"/>
        </a:p>
      </dgm:t>
    </dgm:pt>
    <dgm:pt modelId="{6C75BBC1-59EB-4037-98F2-44F46578F552}" type="parTrans" cxnId="{0A4513F1-7747-46E6-9957-A36628A58AAA}">
      <dgm:prSet/>
      <dgm:spPr/>
      <dgm:t>
        <a:bodyPr/>
        <a:lstStyle/>
        <a:p>
          <a:endParaRPr lang="es-ES"/>
        </a:p>
      </dgm:t>
    </dgm:pt>
    <dgm:pt modelId="{B00E643F-3939-4612-8605-8F46FCED164A}" type="sibTrans" cxnId="{0A4513F1-7747-46E6-9957-A36628A58AAA}">
      <dgm:prSet/>
      <dgm:spPr/>
      <dgm:t>
        <a:bodyPr/>
        <a:lstStyle/>
        <a:p>
          <a:endParaRPr lang="es-ES"/>
        </a:p>
      </dgm:t>
    </dgm:pt>
    <dgm:pt modelId="{C9BADD12-398E-49D1-A868-5C031EA92E64}">
      <dgm:prSet phldrT="[Texto]" custT="1"/>
      <dgm:spPr/>
      <dgm:t>
        <a:bodyPr/>
        <a:lstStyle/>
        <a:p>
          <a:r>
            <a:rPr lang="es-ES" sz="1800" dirty="0" smtClean="0"/>
            <a:t>Trabajan las </a:t>
          </a:r>
          <a:r>
            <a:rPr lang="es-ES" sz="1800" dirty="0" err="1" smtClean="0"/>
            <a:t>microhabilidades</a:t>
          </a:r>
          <a:r>
            <a:rPr lang="es-ES" sz="1800" dirty="0" smtClean="0"/>
            <a:t> de forma integrada, a la vez que incorpora otras destrezas lingüísticas y otras CC Clave.</a:t>
          </a:r>
          <a:endParaRPr lang="es-ES" sz="1800" dirty="0"/>
        </a:p>
      </dgm:t>
    </dgm:pt>
    <dgm:pt modelId="{C7EAE5FF-623A-4635-9641-B0E918C4994E}" type="parTrans" cxnId="{F34A1E31-4F14-433F-A1D7-50B49E72C405}">
      <dgm:prSet/>
      <dgm:spPr/>
      <dgm:t>
        <a:bodyPr/>
        <a:lstStyle/>
        <a:p>
          <a:endParaRPr lang="es-ES"/>
        </a:p>
      </dgm:t>
    </dgm:pt>
    <dgm:pt modelId="{B88B9992-310C-434A-B39A-786D3EF85012}" type="sibTrans" cxnId="{F34A1E31-4F14-433F-A1D7-50B49E72C405}">
      <dgm:prSet/>
      <dgm:spPr/>
      <dgm:t>
        <a:bodyPr/>
        <a:lstStyle/>
        <a:p>
          <a:endParaRPr lang="es-ES"/>
        </a:p>
      </dgm:t>
    </dgm:pt>
    <dgm:pt modelId="{6F35A0E2-F35E-4999-8FF7-58E65641C6F4}">
      <dgm:prSet phldrT="[Texto]" custT="1"/>
      <dgm:spPr/>
      <dgm:t>
        <a:bodyPr/>
        <a:lstStyle/>
        <a:p>
          <a:r>
            <a:rPr lang="es-ES" sz="1800" dirty="0" smtClean="0"/>
            <a:t>Prevalecen los contenidos lingüísticos.</a:t>
          </a:r>
          <a:endParaRPr lang="es-ES" sz="1800" dirty="0"/>
        </a:p>
      </dgm:t>
    </dgm:pt>
    <dgm:pt modelId="{67B3F011-1F4D-4459-A7B8-E75B482FCE88}" type="parTrans" cxnId="{32EBAE4F-77A3-4289-AB1B-EFC76862BEE8}">
      <dgm:prSet/>
      <dgm:spPr/>
      <dgm:t>
        <a:bodyPr/>
        <a:lstStyle/>
        <a:p>
          <a:endParaRPr lang="es-ES"/>
        </a:p>
      </dgm:t>
    </dgm:pt>
    <dgm:pt modelId="{3D4C9B6B-7DE8-4C0B-8E66-B690379B2AFF}" type="sibTrans" cxnId="{32EBAE4F-77A3-4289-AB1B-EFC76862BEE8}">
      <dgm:prSet/>
      <dgm:spPr/>
      <dgm:t>
        <a:bodyPr/>
        <a:lstStyle/>
        <a:p>
          <a:endParaRPr lang="es-ES"/>
        </a:p>
      </dgm:t>
    </dgm:pt>
    <dgm:pt modelId="{2BA9A539-8B65-430B-ABBA-D20962056997}">
      <dgm:prSet phldrT="[Texto]" custT="1"/>
      <dgm:spPr/>
      <dgm:t>
        <a:bodyPr/>
        <a:lstStyle/>
        <a:p>
          <a:r>
            <a:rPr lang="es-ES" sz="1800" dirty="0" smtClean="0"/>
            <a:t>Pueden tener carácter interdisciplinar y transversal.</a:t>
          </a:r>
          <a:endParaRPr lang="es-ES" sz="1800" dirty="0"/>
        </a:p>
      </dgm:t>
    </dgm:pt>
    <dgm:pt modelId="{B27CB7D3-2324-4352-B860-B7C3E9BF1ADD}" type="parTrans" cxnId="{310680B9-9C3D-4AF8-9C8B-D0B8BDE6C30F}">
      <dgm:prSet/>
      <dgm:spPr/>
      <dgm:t>
        <a:bodyPr/>
        <a:lstStyle/>
        <a:p>
          <a:endParaRPr lang="es-ES"/>
        </a:p>
      </dgm:t>
    </dgm:pt>
    <dgm:pt modelId="{CAADCBC4-B074-4AD3-A290-5E4B1CAA4DBC}" type="sibTrans" cxnId="{310680B9-9C3D-4AF8-9C8B-D0B8BDE6C30F}">
      <dgm:prSet/>
      <dgm:spPr/>
      <dgm:t>
        <a:bodyPr/>
        <a:lstStyle/>
        <a:p>
          <a:endParaRPr lang="es-ES"/>
        </a:p>
      </dgm:t>
    </dgm:pt>
    <dgm:pt modelId="{21D92143-B72E-423F-9585-2089DA35CCBC}">
      <dgm:prSet phldrT="[Texto]" custT="1"/>
      <dgm:spPr/>
      <dgm:t>
        <a:bodyPr/>
        <a:lstStyle/>
        <a:p>
          <a:r>
            <a:rPr lang="es-ES" sz="1800" dirty="0" smtClean="0"/>
            <a:t>Proyectos de trabajo más amplios que se insertan en un contexto comunicativo real (creación de un blog, revistas impresas  o digitales, talleres literarios,  trabajos de investigación curricular en ANL…) </a:t>
          </a:r>
          <a:endParaRPr lang="es-ES" sz="1800" dirty="0"/>
        </a:p>
      </dgm:t>
    </dgm:pt>
    <dgm:pt modelId="{8B58C032-50E2-43E1-917A-DEB32D515B7F}" type="parTrans" cxnId="{A735954F-1542-41D2-9E08-CE248C114A5B}">
      <dgm:prSet/>
      <dgm:spPr/>
      <dgm:t>
        <a:bodyPr/>
        <a:lstStyle/>
        <a:p>
          <a:endParaRPr lang="es-ES"/>
        </a:p>
      </dgm:t>
    </dgm:pt>
    <dgm:pt modelId="{19F5B80E-9DD8-465B-9855-FEF770B99777}" type="sibTrans" cxnId="{A735954F-1542-41D2-9E08-CE248C114A5B}">
      <dgm:prSet/>
      <dgm:spPr/>
      <dgm:t>
        <a:bodyPr/>
        <a:lstStyle/>
        <a:p>
          <a:endParaRPr lang="es-ES"/>
        </a:p>
      </dgm:t>
    </dgm:pt>
    <dgm:pt modelId="{FF99E8AE-CDA5-4CED-9236-BDE3DAFA34D3}">
      <dgm:prSet phldrT="[Texto]" custT="1"/>
      <dgm:spPr/>
      <dgm:t>
        <a:bodyPr/>
        <a:lstStyle/>
        <a:p>
          <a:r>
            <a:rPr lang="es-ES" sz="1800" dirty="0" smtClean="0"/>
            <a:t>Propuestas de trasformar, completar o redactar textos diversos a partir de diferentes  consignas o situaciones comunicativas reales, verosímiles o ficticias.</a:t>
          </a:r>
          <a:endParaRPr lang="es-ES" sz="1800" dirty="0"/>
        </a:p>
      </dgm:t>
    </dgm:pt>
    <dgm:pt modelId="{E71C75C7-6405-4669-8CB7-9EA415E98DC7}" type="sibTrans" cxnId="{DADB2AFA-DC61-4952-8BBB-28A0417B9398}">
      <dgm:prSet/>
      <dgm:spPr/>
      <dgm:t>
        <a:bodyPr/>
        <a:lstStyle/>
        <a:p>
          <a:endParaRPr lang="es-ES"/>
        </a:p>
      </dgm:t>
    </dgm:pt>
    <dgm:pt modelId="{7EDC327F-A84A-4626-94C8-E2E0DAA1218F}" type="parTrans" cxnId="{DADB2AFA-DC61-4952-8BBB-28A0417B9398}">
      <dgm:prSet/>
      <dgm:spPr/>
      <dgm:t>
        <a:bodyPr/>
        <a:lstStyle/>
        <a:p>
          <a:endParaRPr lang="es-ES"/>
        </a:p>
      </dgm:t>
    </dgm:pt>
    <dgm:pt modelId="{82CC1D7E-A49A-4078-97FE-7656B861030A}">
      <dgm:prSet phldrT="[Texto]" custT="1"/>
      <dgm:spPr/>
      <dgm:t>
        <a:bodyPr/>
        <a:lstStyle/>
        <a:p>
          <a:r>
            <a:rPr lang="es-ES" sz="1800" dirty="0" smtClean="0"/>
            <a:t>Pueden  integrarse en una secuencia  didáctica como actividades o tareas facilitadoras.</a:t>
          </a:r>
          <a:endParaRPr lang="es-ES" sz="1800" dirty="0"/>
        </a:p>
      </dgm:t>
    </dgm:pt>
    <dgm:pt modelId="{944F2564-CA88-47F7-973D-B0B00BA4C475}" type="parTrans" cxnId="{2707ED89-8A6E-45EF-8F7A-E54B4D8E593C}">
      <dgm:prSet/>
      <dgm:spPr/>
      <dgm:t>
        <a:bodyPr/>
        <a:lstStyle/>
        <a:p>
          <a:endParaRPr lang="es-ES"/>
        </a:p>
      </dgm:t>
    </dgm:pt>
    <dgm:pt modelId="{4865760C-D6D7-4AD0-9EFE-809AD0E8FA93}" type="sibTrans" cxnId="{2707ED89-8A6E-45EF-8F7A-E54B4D8E593C}">
      <dgm:prSet/>
      <dgm:spPr/>
      <dgm:t>
        <a:bodyPr/>
        <a:lstStyle/>
        <a:p>
          <a:endParaRPr lang="es-ES"/>
        </a:p>
      </dgm:t>
    </dgm:pt>
    <dgm:pt modelId="{E4394036-7327-461F-A876-F39D42953FFF}">
      <dgm:prSet phldrT="[Texto]" custT="1"/>
      <dgm:spPr/>
      <dgm:t>
        <a:bodyPr/>
        <a:lstStyle/>
        <a:p>
          <a:r>
            <a:rPr lang="es-ES" sz="1800" dirty="0" smtClean="0"/>
            <a:t>Pueden considerarse la actividad final de una secuencia didáctica en una programación por tareas.</a:t>
          </a:r>
          <a:endParaRPr lang="es-ES" sz="1800" dirty="0"/>
        </a:p>
      </dgm:t>
    </dgm:pt>
    <dgm:pt modelId="{254F6155-1FA7-45D0-A1BB-ACA3E4357229}" type="parTrans" cxnId="{EAD9F980-3105-47C7-98B2-284969241267}">
      <dgm:prSet/>
      <dgm:spPr/>
      <dgm:t>
        <a:bodyPr/>
        <a:lstStyle/>
        <a:p>
          <a:endParaRPr lang="es-ES"/>
        </a:p>
      </dgm:t>
    </dgm:pt>
    <dgm:pt modelId="{837FE33E-9CC9-425B-B029-3A58078D7A4E}" type="sibTrans" cxnId="{EAD9F980-3105-47C7-98B2-284969241267}">
      <dgm:prSet/>
      <dgm:spPr/>
      <dgm:t>
        <a:bodyPr/>
        <a:lstStyle/>
        <a:p>
          <a:endParaRPr lang="es-ES"/>
        </a:p>
      </dgm:t>
    </dgm:pt>
    <dgm:pt modelId="{3FE237E5-2C2B-4E8F-AC82-D37C06A4E040}">
      <dgm:prSet phldrT="[Texto]" custT="1"/>
      <dgm:spPr/>
      <dgm:t>
        <a:bodyPr/>
        <a:lstStyle/>
        <a:p>
          <a:endParaRPr lang="es-ES" sz="1800" dirty="0"/>
        </a:p>
      </dgm:t>
    </dgm:pt>
    <dgm:pt modelId="{16D530A9-2278-434B-BB9C-5E7CAE33835E}" type="parTrans" cxnId="{D8788379-3A6B-42BF-B31E-3889EF366495}">
      <dgm:prSet/>
      <dgm:spPr/>
      <dgm:t>
        <a:bodyPr/>
        <a:lstStyle/>
        <a:p>
          <a:endParaRPr lang="es-ES"/>
        </a:p>
      </dgm:t>
    </dgm:pt>
    <dgm:pt modelId="{513CF58C-64F6-4C80-B866-101E6122D1BA}" type="sibTrans" cxnId="{D8788379-3A6B-42BF-B31E-3889EF366495}">
      <dgm:prSet/>
      <dgm:spPr/>
      <dgm:t>
        <a:bodyPr/>
        <a:lstStyle/>
        <a:p>
          <a:endParaRPr lang="es-ES"/>
        </a:p>
      </dgm:t>
    </dgm:pt>
    <dgm:pt modelId="{5DCBF5C0-6A67-4C1E-9FD3-1BF859ABD7C7}">
      <dgm:prSet phldrT="[Texto]" custT="1"/>
      <dgm:spPr/>
      <dgm:t>
        <a:bodyPr/>
        <a:lstStyle/>
        <a:p>
          <a:r>
            <a:rPr lang="es-ES" sz="1800" dirty="0" smtClean="0"/>
            <a:t>Actividades de larga duración.</a:t>
          </a:r>
          <a:endParaRPr lang="es-ES" sz="1800" dirty="0"/>
        </a:p>
      </dgm:t>
    </dgm:pt>
    <dgm:pt modelId="{02AEFB3E-33F5-412C-BD37-B96E8A7A6E45}" type="sibTrans" cxnId="{FC9ADB72-ADF2-4C41-B1A0-85C8CFC59CC9}">
      <dgm:prSet/>
      <dgm:spPr/>
      <dgm:t>
        <a:bodyPr/>
        <a:lstStyle/>
        <a:p>
          <a:endParaRPr lang="es-ES"/>
        </a:p>
      </dgm:t>
    </dgm:pt>
    <dgm:pt modelId="{65DC205A-ACA8-4468-BB55-9A0218E3B2B8}" type="parTrans" cxnId="{FC9ADB72-ADF2-4C41-B1A0-85C8CFC59CC9}">
      <dgm:prSet/>
      <dgm:spPr/>
      <dgm:t>
        <a:bodyPr/>
        <a:lstStyle/>
        <a:p>
          <a:endParaRPr lang="es-ES"/>
        </a:p>
      </dgm:t>
    </dgm:pt>
    <dgm:pt modelId="{2D561325-C2B4-45C4-B056-28622EFFC4C2}">
      <dgm:prSet phldrT="[Texto]" custT="1"/>
      <dgm:spPr/>
      <dgm:t>
        <a:bodyPr/>
        <a:lstStyle/>
        <a:p>
          <a:endParaRPr lang="es-ES" sz="1800" dirty="0"/>
        </a:p>
      </dgm:t>
    </dgm:pt>
    <dgm:pt modelId="{6ED752FD-52C6-4544-A07D-2C5E2B6A5C87}" type="parTrans" cxnId="{458A1F40-5D99-4AE5-9796-B47762AC6C6C}">
      <dgm:prSet/>
      <dgm:spPr/>
      <dgm:t>
        <a:bodyPr/>
        <a:lstStyle/>
        <a:p>
          <a:endParaRPr lang="es-ES"/>
        </a:p>
      </dgm:t>
    </dgm:pt>
    <dgm:pt modelId="{53B2D5CF-9F44-4253-A0B8-C42C250FE3FD}" type="sibTrans" cxnId="{458A1F40-5D99-4AE5-9796-B47762AC6C6C}">
      <dgm:prSet/>
      <dgm:spPr/>
      <dgm:t>
        <a:bodyPr/>
        <a:lstStyle/>
        <a:p>
          <a:endParaRPr lang="es-ES"/>
        </a:p>
      </dgm:t>
    </dgm:pt>
    <dgm:pt modelId="{D22F68E8-89A8-4E69-9794-DC5A42280382}" type="pres">
      <dgm:prSet presAssocID="{03B2A8BA-E75C-47DC-AFC8-FE4096CABD3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E54CB848-1B52-401F-92E7-3BA2655745D4}" type="pres">
      <dgm:prSet presAssocID="{B3FCF065-F5B4-4704-8ED6-3A54CB91F7B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256422D-6DE7-4D4B-90D3-81946DB3A072}" type="pres">
      <dgm:prSet presAssocID="{B3FCF065-F5B4-4704-8ED6-3A54CB91F7B4}" presName="image" presStyleLbl="fgImgPlace1" presStyleIdx="0" presStyleCnt="2" custAng="21010056" custScaleX="134860" custScaleY="70128" custLinFactNeighborX="26699" custLinFactNeighborY="117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_tradnl"/>
        </a:p>
      </dgm:t>
    </dgm:pt>
    <dgm:pt modelId="{9557028E-7C58-4B2E-B6B6-5F02A90C7497}" type="pres">
      <dgm:prSet presAssocID="{B3FCF065-F5B4-4704-8ED6-3A54CB91F7B4}" presName="childNode" presStyleLbl="node1" presStyleIdx="0" presStyleCnt="2" custScaleX="114089" custScaleY="95387" custLinFactNeighborX="7102" custLinFactNeighborY="-1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0DF05-D39F-4077-99D6-5DF491B90882}" type="pres">
      <dgm:prSet presAssocID="{B3FCF065-F5B4-4704-8ED6-3A54CB91F7B4}" presName="parentNode" presStyleLbl="revTx" presStyleIdx="0" presStyleCnt="2" custScaleY="9094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AEFF6DB-A41E-4B68-85FC-C7C6593BBDF4}" type="pres">
      <dgm:prSet presAssocID="{68F40C0F-1B32-4CA2-9FEC-661ACB28B59F}" presName="sibTrans" presStyleCnt="0"/>
      <dgm:spPr/>
      <dgm:t>
        <a:bodyPr/>
        <a:lstStyle/>
        <a:p>
          <a:endParaRPr lang="es-ES_tradnl"/>
        </a:p>
      </dgm:t>
    </dgm:pt>
    <dgm:pt modelId="{0FEB3882-FF39-4087-B727-C9051A6A9B7A}" type="pres">
      <dgm:prSet presAssocID="{7B9631FE-C0C7-4D99-BEAE-38E6C486280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6EDDF7C-C87B-40F6-B7D3-316B95F1224C}" type="pres">
      <dgm:prSet presAssocID="{7B9631FE-C0C7-4D99-BEAE-38E6C4862803}" presName="image" presStyleLbl="fgImgPlace1" presStyleIdx="1" presStyleCnt="2" custAng="20885265" custScaleX="116812" custScaleY="82738" custLinFactNeighborX="14593" custLinFactNeighborY="568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ES_tradnl"/>
        </a:p>
      </dgm:t>
    </dgm:pt>
    <dgm:pt modelId="{0C067336-D157-4439-9B1F-51DD1A467081}" type="pres">
      <dgm:prSet presAssocID="{7B9631FE-C0C7-4D99-BEAE-38E6C4862803}" presName="childNode" presStyleLbl="node1" presStyleIdx="1" presStyleCnt="2" custScaleX="129772" custScaleY="107588" custLinFactNeighborX="-1982" custLinFactNeighborY="-52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0214E3-F48B-4204-A1A7-8AEB101A7A5E}" type="pres">
      <dgm:prSet presAssocID="{7B9631FE-C0C7-4D99-BEAE-38E6C4862803}" presName="parentNode" presStyleLbl="revTx" presStyleIdx="1" presStyleCnt="2" custScaleY="86279" custLinFactNeighborX="-80119" custLinFactNeighborY="-421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EDA0670-E14D-42EF-B91A-8474348176B0}" srcId="{7B9631FE-C0C7-4D99-BEAE-38E6C4862803}" destId="{0E94D755-E586-4041-ABA6-4A5AF973FBE2}" srcOrd="3" destOrd="0" parTransId="{EF81E23A-ABA7-4AB7-8F40-C1EF1D9F45BF}" sibTransId="{A501A3A5-3100-4EA3-B7A0-D254DE493260}"/>
    <dgm:cxn modelId="{4551D204-A2D5-40AC-8217-FF6CA104EE78}" type="presOf" srcId="{0E94D755-E586-4041-ABA6-4A5AF973FBE2}" destId="{0C067336-D157-4439-9B1F-51DD1A467081}" srcOrd="0" destOrd="3" presId="urn:microsoft.com/office/officeart/2005/8/layout/hList2#4"/>
    <dgm:cxn modelId="{458A1F40-5D99-4AE5-9796-B47762AC6C6C}" srcId="{7B9631FE-C0C7-4D99-BEAE-38E6C4862803}" destId="{2D561325-C2B4-45C4-B056-28622EFFC4C2}" srcOrd="1" destOrd="0" parTransId="{6ED752FD-52C6-4544-A07D-2C5E2B6A5C87}" sibTransId="{53B2D5CF-9F44-4253-A0B8-C42C250FE3FD}"/>
    <dgm:cxn modelId="{EAD9F980-3105-47C7-98B2-284969241267}" srcId="{7B9631FE-C0C7-4D99-BEAE-38E6C4862803}" destId="{E4394036-7327-461F-A876-F39D42953FFF}" srcOrd="6" destOrd="0" parTransId="{254F6155-1FA7-45D0-A1BB-ACA3E4357229}" sibTransId="{837FE33E-9CC9-425B-B029-3A58078D7A4E}"/>
    <dgm:cxn modelId="{F89479B2-2930-4989-BEB6-327D30EA1C08}" type="presOf" srcId="{C9BADD12-398E-49D1-A868-5C031EA92E64}" destId="{0C067336-D157-4439-9B1F-51DD1A467081}" srcOrd="0" destOrd="4" presId="urn:microsoft.com/office/officeart/2005/8/layout/hList2#4"/>
    <dgm:cxn modelId="{B34D43E9-E3DD-4B9D-93C0-6B98685FB806}" type="presOf" srcId="{6F35A0E2-F35E-4999-8FF7-58E65641C6F4}" destId="{9557028E-7C58-4B2E-B6B6-5F02A90C7497}" srcOrd="0" destOrd="3" presId="urn:microsoft.com/office/officeart/2005/8/layout/hList2#4"/>
    <dgm:cxn modelId="{2487DD44-212E-4315-8C2A-47E99E26F9E8}" type="presOf" srcId="{5DCBF5C0-6A67-4C1E-9FD3-1BF859ABD7C7}" destId="{0C067336-D157-4439-9B1F-51DD1A467081}" srcOrd="0" destOrd="2" presId="urn:microsoft.com/office/officeart/2005/8/layout/hList2#4"/>
    <dgm:cxn modelId="{A4D7B965-E673-4EB5-B96E-8DD1BB3CA59A}" srcId="{03B2A8BA-E75C-47DC-AFC8-FE4096CABD38}" destId="{B3FCF065-F5B4-4704-8ED6-3A54CB91F7B4}" srcOrd="0" destOrd="0" parTransId="{D7F00DC6-9A5F-4C59-90AD-7582860AF256}" sibTransId="{68F40C0F-1B32-4CA2-9FEC-661ACB28B59F}"/>
    <dgm:cxn modelId="{CAF8EA71-A555-47B6-9784-56330E264839}" type="presOf" srcId="{3FE237E5-2C2B-4E8F-AC82-D37C06A4E040}" destId="{0C067336-D157-4439-9B1F-51DD1A467081}" srcOrd="0" destOrd="0" presId="urn:microsoft.com/office/officeart/2005/8/layout/hList2#4"/>
    <dgm:cxn modelId="{0A4513F1-7747-46E6-9957-A36628A58AAA}" srcId="{B3FCF065-F5B4-4704-8ED6-3A54CB91F7B4}" destId="{BB19F06D-1005-4D3F-AF02-6D0D4A3A363D}" srcOrd="2" destOrd="0" parTransId="{6C75BBC1-59EB-4037-98F2-44F46578F552}" sibTransId="{B00E643F-3939-4612-8605-8F46FCED164A}"/>
    <dgm:cxn modelId="{763B4FBF-801C-49E7-9B0C-38CD121401BB}" type="presOf" srcId="{FF99E8AE-CDA5-4CED-9236-BDE3DAFA34D3}" destId="{9557028E-7C58-4B2E-B6B6-5F02A90C7497}" srcOrd="0" destOrd="5" presId="urn:microsoft.com/office/officeart/2005/8/layout/hList2#4"/>
    <dgm:cxn modelId="{32EBAE4F-77A3-4289-AB1B-EFC76862BEE8}" srcId="{B3FCF065-F5B4-4704-8ED6-3A54CB91F7B4}" destId="{6F35A0E2-F35E-4999-8FF7-58E65641C6F4}" srcOrd="3" destOrd="0" parTransId="{67B3F011-1F4D-4459-A7B8-E75B482FCE88}" sibTransId="{3D4C9B6B-7DE8-4C0B-8E66-B690379B2AFF}"/>
    <dgm:cxn modelId="{389E93D4-FCDA-413D-AC56-85AF200A760B}" type="presOf" srcId="{45EEAC28-18EB-4666-A045-50103E60EEB4}" destId="{9557028E-7C58-4B2E-B6B6-5F02A90C7497}" srcOrd="0" destOrd="0" presId="urn:microsoft.com/office/officeart/2005/8/layout/hList2#4"/>
    <dgm:cxn modelId="{5C0B82C4-9512-42CD-B48E-E65642F48717}" srcId="{03B2A8BA-E75C-47DC-AFC8-FE4096CABD38}" destId="{7B9631FE-C0C7-4D99-BEAE-38E6C4862803}" srcOrd="1" destOrd="0" parTransId="{C3E76E2D-7B1E-41F2-B80E-A7759821B0C0}" sibTransId="{41601118-9E85-43D1-8B3C-8493F11B2145}"/>
    <dgm:cxn modelId="{F34A1E31-4F14-433F-A1D7-50B49E72C405}" srcId="{7B9631FE-C0C7-4D99-BEAE-38E6C4862803}" destId="{C9BADD12-398E-49D1-A868-5C031EA92E64}" srcOrd="4" destOrd="0" parTransId="{C7EAE5FF-623A-4635-9641-B0E918C4994E}" sibTransId="{B88B9992-310C-434A-B39A-786D3EF85012}"/>
    <dgm:cxn modelId="{8ED4624B-818F-4637-B76B-6A49C5736BBD}" type="presOf" srcId="{82CC1D7E-A49A-4078-97FE-7656B861030A}" destId="{9557028E-7C58-4B2E-B6B6-5F02A90C7497}" srcOrd="0" destOrd="4" presId="urn:microsoft.com/office/officeart/2005/8/layout/hList2#4"/>
    <dgm:cxn modelId="{2B05F008-0628-42B8-9D5A-3E8B2467AF6C}" type="presOf" srcId="{51AC1617-06D6-47A9-A326-A860BB1232C1}" destId="{9557028E-7C58-4B2E-B6B6-5F02A90C7497}" srcOrd="0" destOrd="1" presId="urn:microsoft.com/office/officeart/2005/8/layout/hList2#4"/>
    <dgm:cxn modelId="{2707ED89-8A6E-45EF-8F7A-E54B4D8E593C}" srcId="{B3FCF065-F5B4-4704-8ED6-3A54CB91F7B4}" destId="{82CC1D7E-A49A-4078-97FE-7656B861030A}" srcOrd="4" destOrd="0" parTransId="{944F2564-CA88-47F7-973D-B0B00BA4C475}" sibTransId="{4865760C-D6D7-4AD0-9EFE-809AD0E8FA93}"/>
    <dgm:cxn modelId="{27E4C5D1-BEAF-46EC-AD6F-89E5C541D167}" type="presOf" srcId="{7B9631FE-C0C7-4D99-BEAE-38E6C4862803}" destId="{6E0214E3-F48B-4204-A1A7-8AEB101A7A5E}" srcOrd="0" destOrd="0" presId="urn:microsoft.com/office/officeart/2005/8/layout/hList2#4"/>
    <dgm:cxn modelId="{F5DEF3D3-7BBE-425E-842D-0A85C14A1451}" type="presOf" srcId="{B3FCF065-F5B4-4704-8ED6-3A54CB91F7B4}" destId="{B180DF05-D39F-4077-99D6-5DF491B90882}" srcOrd="0" destOrd="0" presId="urn:microsoft.com/office/officeart/2005/8/layout/hList2#4"/>
    <dgm:cxn modelId="{DADB2AFA-DC61-4952-8BBB-28A0417B9398}" srcId="{B3FCF065-F5B4-4704-8ED6-3A54CB91F7B4}" destId="{FF99E8AE-CDA5-4CED-9236-BDE3DAFA34D3}" srcOrd="5" destOrd="0" parTransId="{7EDC327F-A84A-4626-94C8-E2E0DAA1218F}" sibTransId="{E71C75C7-6405-4669-8CB7-9EA415E98DC7}"/>
    <dgm:cxn modelId="{EAE819CF-EEEC-4604-A629-F6ABFF4C4D48}" type="presOf" srcId="{21D92143-B72E-423F-9585-2089DA35CCBC}" destId="{0C067336-D157-4439-9B1F-51DD1A467081}" srcOrd="0" destOrd="7" presId="urn:microsoft.com/office/officeart/2005/8/layout/hList2#4"/>
    <dgm:cxn modelId="{D8788379-3A6B-42BF-B31E-3889EF366495}" srcId="{7B9631FE-C0C7-4D99-BEAE-38E6C4862803}" destId="{3FE237E5-2C2B-4E8F-AC82-D37C06A4E040}" srcOrd="0" destOrd="0" parTransId="{16D530A9-2278-434B-BB9C-5E7CAE33835E}" sibTransId="{513CF58C-64F6-4C80-B866-101E6122D1BA}"/>
    <dgm:cxn modelId="{27DA67EB-35C9-4813-9021-25B083FD97F7}" type="presOf" srcId="{03B2A8BA-E75C-47DC-AFC8-FE4096CABD38}" destId="{D22F68E8-89A8-4E69-9794-DC5A42280382}" srcOrd="0" destOrd="0" presId="urn:microsoft.com/office/officeart/2005/8/layout/hList2#4"/>
    <dgm:cxn modelId="{6767A907-757B-419C-801C-CDD54785AFA0}" srcId="{B3FCF065-F5B4-4704-8ED6-3A54CB91F7B4}" destId="{51AC1617-06D6-47A9-A326-A860BB1232C1}" srcOrd="1" destOrd="0" parTransId="{2475EBE8-12AF-4A81-9F6F-480A904CC392}" sibTransId="{527C00B3-D6B5-4B38-98FD-B8D4C67C7341}"/>
    <dgm:cxn modelId="{B0322F82-3142-49A0-A97D-4E58DD94D7C3}" type="presOf" srcId="{2BA9A539-8B65-430B-ABBA-D20962056997}" destId="{0C067336-D157-4439-9B1F-51DD1A467081}" srcOrd="0" destOrd="5" presId="urn:microsoft.com/office/officeart/2005/8/layout/hList2#4"/>
    <dgm:cxn modelId="{A735954F-1542-41D2-9E08-CE248C114A5B}" srcId="{7B9631FE-C0C7-4D99-BEAE-38E6C4862803}" destId="{21D92143-B72E-423F-9585-2089DA35CCBC}" srcOrd="7" destOrd="0" parTransId="{8B58C032-50E2-43E1-917A-DEB32D515B7F}" sibTransId="{19F5B80E-9DD8-465B-9855-FEF770B99777}"/>
    <dgm:cxn modelId="{58681D7A-3BC4-4794-BB35-6FC68F91FEE9}" type="presOf" srcId="{E4394036-7327-461F-A876-F39D42953FFF}" destId="{0C067336-D157-4439-9B1F-51DD1A467081}" srcOrd="0" destOrd="6" presId="urn:microsoft.com/office/officeart/2005/8/layout/hList2#4"/>
    <dgm:cxn modelId="{310680B9-9C3D-4AF8-9C8B-D0B8BDE6C30F}" srcId="{7B9631FE-C0C7-4D99-BEAE-38E6C4862803}" destId="{2BA9A539-8B65-430B-ABBA-D20962056997}" srcOrd="5" destOrd="0" parTransId="{B27CB7D3-2324-4352-B860-B7C3E9BF1ADD}" sibTransId="{CAADCBC4-B074-4AD3-A290-5E4B1CAA4DBC}"/>
    <dgm:cxn modelId="{8A301E14-BA87-441B-B8FE-79CB78022128}" type="presOf" srcId="{2D561325-C2B4-45C4-B056-28622EFFC4C2}" destId="{0C067336-D157-4439-9B1F-51DD1A467081}" srcOrd="0" destOrd="1" presId="urn:microsoft.com/office/officeart/2005/8/layout/hList2#4"/>
    <dgm:cxn modelId="{FC9ADB72-ADF2-4C41-B1A0-85C8CFC59CC9}" srcId="{7B9631FE-C0C7-4D99-BEAE-38E6C4862803}" destId="{5DCBF5C0-6A67-4C1E-9FD3-1BF859ABD7C7}" srcOrd="2" destOrd="0" parTransId="{65DC205A-ACA8-4468-BB55-9A0218E3B2B8}" sibTransId="{02AEFB3E-33F5-412C-BD37-B96E8A7A6E45}"/>
    <dgm:cxn modelId="{BAE34A52-31DF-4C4D-9DCB-69F6AC395F1F}" type="presOf" srcId="{BB19F06D-1005-4D3F-AF02-6D0D4A3A363D}" destId="{9557028E-7C58-4B2E-B6B6-5F02A90C7497}" srcOrd="0" destOrd="2" presId="urn:microsoft.com/office/officeart/2005/8/layout/hList2#4"/>
    <dgm:cxn modelId="{D3747FBB-84E7-42B1-8C83-F007E11C137B}" srcId="{B3FCF065-F5B4-4704-8ED6-3A54CB91F7B4}" destId="{45EEAC28-18EB-4666-A045-50103E60EEB4}" srcOrd="0" destOrd="0" parTransId="{F8E63B60-B9DB-4932-812A-71B351A6C0A2}" sibTransId="{2A6E2149-BB49-4E72-8F4D-BFAB3004FA6F}"/>
    <dgm:cxn modelId="{6AD0F0C7-C5B7-47A7-BC28-12412DB61B97}" type="presParOf" srcId="{D22F68E8-89A8-4E69-9794-DC5A42280382}" destId="{E54CB848-1B52-401F-92E7-3BA2655745D4}" srcOrd="0" destOrd="0" presId="urn:microsoft.com/office/officeart/2005/8/layout/hList2#4"/>
    <dgm:cxn modelId="{EAE083F6-B801-4E38-A44B-7C04E6B7D726}" type="presParOf" srcId="{E54CB848-1B52-401F-92E7-3BA2655745D4}" destId="{C256422D-6DE7-4D4B-90D3-81946DB3A072}" srcOrd="0" destOrd="0" presId="urn:microsoft.com/office/officeart/2005/8/layout/hList2#4"/>
    <dgm:cxn modelId="{8C6978FE-A243-47A6-BF5C-F971C0F86903}" type="presParOf" srcId="{E54CB848-1B52-401F-92E7-3BA2655745D4}" destId="{9557028E-7C58-4B2E-B6B6-5F02A90C7497}" srcOrd="1" destOrd="0" presId="urn:microsoft.com/office/officeart/2005/8/layout/hList2#4"/>
    <dgm:cxn modelId="{4372AAF5-31AF-477A-AB68-2D4F469E63E1}" type="presParOf" srcId="{E54CB848-1B52-401F-92E7-3BA2655745D4}" destId="{B180DF05-D39F-4077-99D6-5DF491B90882}" srcOrd="2" destOrd="0" presId="urn:microsoft.com/office/officeart/2005/8/layout/hList2#4"/>
    <dgm:cxn modelId="{5A9C19B1-DC3E-41D2-8B84-B371642C2DC1}" type="presParOf" srcId="{D22F68E8-89A8-4E69-9794-DC5A42280382}" destId="{8AEFF6DB-A41E-4B68-85FC-C7C6593BBDF4}" srcOrd="1" destOrd="0" presId="urn:microsoft.com/office/officeart/2005/8/layout/hList2#4"/>
    <dgm:cxn modelId="{2A85A60F-137F-4F41-8119-F4EB4E470EEF}" type="presParOf" srcId="{D22F68E8-89A8-4E69-9794-DC5A42280382}" destId="{0FEB3882-FF39-4087-B727-C9051A6A9B7A}" srcOrd="2" destOrd="0" presId="urn:microsoft.com/office/officeart/2005/8/layout/hList2#4"/>
    <dgm:cxn modelId="{6C907196-86F3-4554-B3B8-46E398319186}" type="presParOf" srcId="{0FEB3882-FF39-4087-B727-C9051A6A9B7A}" destId="{86EDDF7C-C87B-40F6-B7D3-316B95F1224C}" srcOrd="0" destOrd="0" presId="urn:microsoft.com/office/officeart/2005/8/layout/hList2#4"/>
    <dgm:cxn modelId="{E68453D8-ED60-41A5-AB8B-EE041F7E5C89}" type="presParOf" srcId="{0FEB3882-FF39-4087-B727-C9051A6A9B7A}" destId="{0C067336-D157-4439-9B1F-51DD1A467081}" srcOrd="1" destOrd="0" presId="urn:microsoft.com/office/officeart/2005/8/layout/hList2#4"/>
    <dgm:cxn modelId="{771099E0-05EC-4408-899C-943B15FDD9B6}" type="presParOf" srcId="{0FEB3882-FF39-4087-B727-C9051A6A9B7A}" destId="{6E0214E3-F48B-4204-A1A7-8AEB101A7A5E}" srcOrd="2" destOrd="0" presId="urn:microsoft.com/office/officeart/2005/8/layout/hList2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FA3CE2-6A5B-4B76-97F0-955A22AD065C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3FE3353-09A3-4BF2-B5D8-0C919912514D}">
      <dgm:prSet phldrT="[Texto]"/>
      <dgm:spPr/>
      <dgm:t>
        <a:bodyPr/>
        <a:lstStyle/>
        <a:p>
          <a:r>
            <a:rPr lang="es-ES" dirty="0" smtClean="0"/>
            <a:t>ESCRITURA INTENSIVA</a:t>
          </a:r>
          <a:endParaRPr lang="es-ES" dirty="0"/>
        </a:p>
      </dgm:t>
    </dgm:pt>
    <dgm:pt modelId="{C610258B-7A4C-49B9-A7A7-58D7C145B78A}" type="parTrans" cxnId="{FC6ECB86-F821-4B43-84F2-15C72D6B6610}">
      <dgm:prSet/>
      <dgm:spPr/>
      <dgm:t>
        <a:bodyPr/>
        <a:lstStyle/>
        <a:p>
          <a:endParaRPr lang="es-ES"/>
        </a:p>
      </dgm:t>
    </dgm:pt>
    <dgm:pt modelId="{DA3D74A5-CA3C-4699-9ED6-FF5579E73FA5}" type="sibTrans" cxnId="{FC6ECB86-F821-4B43-84F2-15C72D6B6610}">
      <dgm:prSet/>
      <dgm:spPr/>
      <dgm:t>
        <a:bodyPr/>
        <a:lstStyle/>
        <a:p>
          <a:endParaRPr lang="es-ES"/>
        </a:p>
      </dgm:t>
    </dgm:pt>
    <dgm:pt modelId="{B6A89E13-C101-4EAA-A266-7D77105B398B}">
      <dgm:prSet phldrT="[Texto]"/>
      <dgm:spPr/>
      <dgm:t>
        <a:bodyPr/>
        <a:lstStyle/>
        <a:p>
          <a:r>
            <a:rPr lang="es-ES" dirty="0" smtClean="0"/>
            <a:t>Transferir Información</a:t>
          </a:r>
          <a:endParaRPr lang="es-ES" dirty="0"/>
        </a:p>
      </dgm:t>
    </dgm:pt>
    <dgm:pt modelId="{ABE75E90-12AF-4B33-A835-F54E6BA1B0C0}" type="parTrans" cxnId="{19F468CB-DEF6-4BDA-8E24-86DF0983FDE0}">
      <dgm:prSet/>
      <dgm:spPr/>
      <dgm:t>
        <a:bodyPr/>
        <a:lstStyle/>
        <a:p>
          <a:endParaRPr lang="es-ES"/>
        </a:p>
      </dgm:t>
    </dgm:pt>
    <dgm:pt modelId="{916CFAFA-FC47-4824-B3B7-EF4578A547A1}" type="sibTrans" cxnId="{19F468CB-DEF6-4BDA-8E24-86DF0983FDE0}">
      <dgm:prSet/>
      <dgm:spPr/>
      <dgm:t>
        <a:bodyPr/>
        <a:lstStyle/>
        <a:p>
          <a:endParaRPr lang="es-ES"/>
        </a:p>
      </dgm:t>
    </dgm:pt>
    <dgm:pt modelId="{36E93173-314E-4D03-82DA-945C07096BD6}">
      <dgm:prSet phldrT="[Texto]"/>
      <dgm:spPr/>
      <dgm:t>
        <a:bodyPr/>
        <a:lstStyle/>
        <a:p>
          <a:r>
            <a:rPr lang="es-ES" dirty="0" smtClean="0"/>
            <a:t>Completar Textos</a:t>
          </a:r>
          <a:endParaRPr lang="es-ES" dirty="0"/>
        </a:p>
      </dgm:t>
    </dgm:pt>
    <dgm:pt modelId="{515D925D-74B9-45A4-BFBC-CCFDE02E7615}" type="parTrans" cxnId="{40CDEB6D-A734-4C38-A991-59A952215118}">
      <dgm:prSet/>
      <dgm:spPr/>
      <dgm:t>
        <a:bodyPr/>
        <a:lstStyle/>
        <a:p>
          <a:endParaRPr lang="es-ES"/>
        </a:p>
      </dgm:t>
    </dgm:pt>
    <dgm:pt modelId="{838AFE5F-F909-4357-8CE7-0D88155DC82C}" type="sibTrans" cxnId="{40CDEB6D-A734-4C38-A991-59A952215118}">
      <dgm:prSet/>
      <dgm:spPr/>
      <dgm:t>
        <a:bodyPr/>
        <a:lstStyle/>
        <a:p>
          <a:endParaRPr lang="es-ES"/>
        </a:p>
      </dgm:t>
    </dgm:pt>
    <dgm:pt modelId="{91D0BF1C-597A-468F-909E-27190B66FE09}">
      <dgm:prSet phldrT="[Texto]"/>
      <dgm:spPr/>
      <dgm:t>
        <a:bodyPr/>
        <a:lstStyle/>
        <a:p>
          <a:r>
            <a:rPr lang="es-ES" dirty="0" smtClean="0"/>
            <a:t>Transformar Textos</a:t>
          </a:r>
          <a:endParaRPr lang="es-ES" dirty="0"/>
        </a:p>
      </dgm:t>
    </dgm:pt>
    <dgm:pt modelId="{E06752A8-AB29-4040-B0B7-359A6E96851F}" type="parTrans" cxnId="{F14D08CC-BFAB-4C9D-B41D-156AB1E545AE}">
      <dgm:prSet/>
      <dgm:spPr/>
      <dgm:t>
        <a:bodyPr/>
        <a:lstStyle/>
        <a:p>
          <a:endParaRPr lang="es-ES"/>
        </a:p>
      </dgm:t>
    </dgm:pt>
    <dgm:pt modelId="{DAD00F4F-2521-4854-B1DB-46CFA9FCE413}" type="sibTrans" cxnId="{F14D08CC-BFAB-4C9D-B41D-156AB1E545AE}">
      <dgm:prSet/>
      <dgm:spPr/>
      <dgm:t>
        <a:bodyPr/>
        <a:lstStyle/>
        <a:p>
          <a:endParaRPr lang="es-ES"/>
        </a:p>
      </dgm:t>
    </dgm:pt>
    <dgm:pt modelId="{BD58EC4B-2E8F-4B4D-9879-AEF781CCE742}">
      <dgm:prSet phldrT="[Texto]"/>
      <dgm:spPr/>
      <dgm:t>
        <a:bodyPr/>
        <a:lstStyle/>
        <a:p>
          <a:r>
            <a:rPr lang="es-ES" dirty="0" smtClean="0"/>
            <a:t>Producir/crear textos</a:t>
          </a:r>
          <a:endParaRPr lang="es-ES" dirty="0"/>
        </a:p>
      </dgm:t>
    </dgm:pt>
    <dgm:pt modelId="{FB9FFF14-A818-4B94-85C0-E257364DAAEF}" type="parTrans" cxnId="{7A946022-B7BB-4D47-A42B-DA055D1BD646}">
      <dgm:prSet/>
      <dgm:spPr/>
      <dgm:t>
        <a:bodyPr/>
        <a:lstStyle/>
        <a:p>
          <a:endParaRPr lang="es-ES"/>
        </a:p>
      </dgm:t>
    </dgm:pt>
    <dgm:pt modelId="{C0458CFB-1917-4AE3-8700-4AF76FBF25D1}" type="sibTrans" cxnId="{7A946022-B7BB-4D47-A42B-DA055D1BD646}">
      <dgm:prSet/>
      <dgm:spPr/>
      <dgm:t>
        <a:bodyPr/>
        <a:lstStyle/>
        <a:p>
          <a:endParaRPr lang="es-ES"/>
        </a:p>
      </dgm:t>
    </dgm:pt>
    <dgm:pt modelId="{71F7E676-BA9B-42BE-87B3-C6B96B337305}" type="pres">
      <dgm:prSet presAssocID="{8FFA3CE2-6A5B-4B76-97F0-955A22AD065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5C3E5F-15B9-4687-B380-154FEDB77FDA}" type="pres">
      <dgm:prSet presAssocID="{8FFA3CE2-6A5B-4B76-97F0-955A22AD065C}" presName="matrix" presStyleCnt="0"/>
      <dgm:spPr/>
    </dgm:pt>
    <dgm:pt modelId="{C411A180-BE1A-48B7-B0FF-2BF22DC5E626}" type="pres">
      <dgm:prSet presAssocID="{8FFA3CE2-6A5B-4B76-97F0-955A22AD065C}" presName="tile1" presStyleLbl="node1" presStyleIdx="0" presStyleCnt="4" custScaleX="70563" custScaleY="82313"/>
      <dgm:spPr/>
      <dgm:t>
        <a:bodyPr/>
        <a:lstStyle/>
        <a:p>
          <a:endParaRPr lang="es-ES"/>
        </a:p>
      </dgm:t>
    </dgm:pt>
    <dgm:pt modelId="{4D76B33E-F6C1-41F0-9135-4B37855B273A}" type="pres">
      <dgm:prSet presAssocID="{8FFA3CE2-6A5B-4B76-97F0-955A22AD06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EB34F-1DD5-426A-8DFA-5FB05BF35C76}" type="pres">
      <dgm:prSet presAssocID="{8FFA3CE2-6A5B-4B76-97F0-955A22AD065C}" presName="tile2" presStyleLbl="node1" presStyleIdx="1" presStyleCnt="4" custScaleX="66775" custScaleY="79880"/>
      <dgm:spPr/>
      <dgm:t>
        <a:bodyPr/>
        <a:lstStyle/>
        <a:p>
          <a:endParaRPr lang="es-ES"/>
        </a:p>
      </dgm:t>
    </dgm:pt>
    <dgm:pt modelId="{2DAC320F-E13E-4493-83C8-7D9FCEF61D8F}" type="pres">
      <dgm:prSet presAssocID="{8FFA3CE2-6A5B-4B76-97F0-955A22AD06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85CB3-362C-4264-90BC-02D33EBA29DB}" type="pres">
      <dgm:prSet presAssocID="{8FFA3CE2-6A5B-4B76-97F0-955A22AD065C}" presName="tile3" presStyleLbl="node1" presStyleIdx="2" presStyleCnt="4" custScaleX="69220" custScaleY="76692" custLinFactNeighborY="-94"/>
      <dgm:spPr/>
      <dgm:t>
        <a:bodyPr/>
        <a:lstStyle/>
        <a:p>
          <a:endParaRPr lang="es-ES"/>
        </a:p>
      </dgm:t>
    </dgm:pt>
    <dgm:pt modelId="{20A7C69B-99C4-4728-BCAA-724670CFDAEF}" type="pres">
      <dgm:prSet presAssocID="{8FFA3CE2-6A5B-4B76-97F0-955A22AD06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ACE3C-C3A0-4C93-804F-64FEE5EC7C7F}" type="pres">
      <dgm:prSet presAssocID="{8FFA3CE2-6A5B-4B76-97F0-955A22AD065C}" presName="tile4" presStyleLbl="node1" presStyleIdx="3" presStyleCnt="4" custScaleX="69123" custScaleY="84369" custLinFactNeighborX="624" custLinFactNeighborY="1988"/>
      <dgm:spPr/>
      <dgm:t>
        <a:bodyPr/>
        <a:lstStyle/>
        <a:p>
          <a:endParaRPr lang="es-ES"/>
        </a:p>
      </dgm:t>
    </dgm:pt>
    <dgm:pt modelId="{0CB394CD-80E8-44E4-871E-E13FA7A2F1E2}" type="pres">
      <dgm:prSet presAssocID="{8FFA3CE2-6A5B-4B76-97F0-955A22AD06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078B96-DDDB-42C8-BDFB-39591CC52AB4}" type="pres">
      <dgm:prSet presAssocID="{8FFA3CE2-6A5B-4B76-97F0-955A22AD065C}" presName="centerTile" presStyleLbl="fgShp" presStyleIdx="0" presStyleCnt="1" custScaleX="122498" custScaleY="15311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6ED48E65-7B0F-4EE4-9807-D3A7D7BB9735}" type="presOf" srcId="{8FFA3CE2-6A5B-4B76-97F0-955A22AD065C}" destId="{71F7E676-BA9B-42BE-87B3-C6B96B337305}" srcOrd="0" destOrd="0" presId="urn:microsoft.com/office/officeart/2005/8/layout/matrix1"/>
    <dgm:cxn modelId="{FC6ECB86-F821-4B43-84F2-15C72D6B6610}" srcId="{8FFA3CE2-6A5B-4B76-97F0-955A22AD065C}" destId="{C3FE3353-09A3-4BF2-B5D8-0C919912514D}" srcOrd="0" destOrd="0" parTransId="{C610258B-7A4C-49B9-A7A7-58D7C145B78A}" sibTransId="{DA3D74A5-CA3C-4699-9ED6-FF5579E73FA5}"/>
    <dgm:cxn modelId="{4B6A45BD-44C7-412F-BB13-7760828FD448}" type="presOf" srcId="{91D0BF1C-597A-468F-909E-27190B66FE09}" destId="{20A7C69B-99C4-4728-BCAA-724670CFDAEF}" srcOrd="1" destOrd="0" presId="urn:microsoft.com/office/officeart/2005/8/layout/matrix1"/>
    <dgm:cxn modelId="{92CC7E89-F2CD-4367-B400-EB656CA1C744}" type="presOf" srcId="{36E93173-314E-4D03-82DA-945C07096BD6}" destId="{2DAC320F-E13E-4493-83C8-7D9FCEF61D8F}" srcOrd="1" destOrd="0" presId="urn:microsoft.com/office/officeart/2005/8/layout/matrix1"/>
    <dgm:cxn modelId="{4603111E-D703-45C7-8A4E-6793092CA2F3}" type="presOf" srcId="{BD58EC4B-2E8F-4B4D-9879-AEF781CCE742}" destId="{0CB394CD-80E8-44E4-871E-E13FA7A2F1E2}" srcOrd="1" destOrd="0" presId="urn:microsoft.com/office/officeart/2005/8/layout/matrix1"/>
    <dgm:cxn modelId="{02EDC59E-9473-4160-9E38-AF0E43453DBE}" type="presOf" srcId="{91D0BF1C-597A-468F-909E-27190B66FE09}" destId="{31585CB3-362C-4264-90BC-02D33EBA29DB}" srcOrd="0" destOrd="0" presId="urn:microsoft.com/office/officeart/2005/8/layout/matrix1"/>
    <dgm:cxn modelId="{7527E80A-4DBC-4859-A139-E72B4E447423}" type="presOf" srcId="{BD58EC4B-2E8F-4B4D-9879-AEF781CCE742}" destId="{0B4ACE3C-C3A0-4C93-804F-64FEE5EC7C7F}" srcOrd="0" destOrd="0" presId="urn:microsoft.com/office/officeart/2005/8/layout/matrix1"/>
    <dgm:cxn modelId="{7A946022-B7BB-4D47-A42B-DA055D1BD646}" srcId="{C3FE3353-09A3-4BF2-B5D8-0C919912514D}" destId="{BD58EC4B-2E8F-4B4D-9879-AEF781CCE742}" srcOrd="3" destOrd="0" parTransId="{FB9FFF14-A818-4B94-85C0-E257364DAAEF}" sibTransId="{C0458CFB-1917-4AE3-8700-4AF76FBF25D1}"/>
    <dgm:cxn modelId="{B4FA04FA-45D5-486C-9F0D-F01FBFB7F83B}" type="presOf" srcId="{B6A89E13-C101-4EAA-A266-7D77105B398B}" destId="{C411A180-BE1A-48B7-B0FF-2BF22DC5E626}" srcOrd="0" destOrd="0" presId="urn:microsoft.com/office/officeart/2005/8/layout/matrix1"/>
    <dgm:cxn modelId="{92F6E15E-4BB4-4CDA-A9A0-4A57B6712A30}" type="presOf" srcId="{B6A89E13-C101-4EAA-A266-7D77105B398B}" destId="{4D76B33E-F6C1-41F0-9135-4B37855B273A}" srcOrd="1" destOrd="0" presId="urn:microsoft.com/office/officeart/2005/8/layout/matrix1"/>
    <dgm:cxn modelId="{73A0990B-4569-4F53-8388-ECBCC0D74590}" type="presOf" srcId="{36E93173-314E-4D03-82DA-945C07096BD6}" destId="{E5DEB34F-1DD5-426A-8DFA-5FB05BF35C76}" srcOrd="0" destOrd="0" presId="urn:microsoft.com/office/officeart/2005/8/layout/matrix1"/>
    <dgm:cxn modelId="{F14D08CC-BFAB-4C9D-B41D-156AB1E545AE}" srcId="{C3FE3353-09A3-4BF2-B5D8-0C919912514D}" destId="{91D0BF1C-597A-468F-909E-27190B66FE09}" srcOrd="2" destOrd="0" parTransId="{E06752A8-AB29-4040-B0B7-359A6E96851F}" sibTransId="{DAD00F4F-2521-4854-B1DB-46CFA9FCE413}"/>
    <dgm:cxn modelId="{40CDEB6D-A734-4C38-A991-59A952215118}" srcId="{C3FE3353-09A3-4BF2-B5D8-0C919912514D}" destId="{36E93173-314E-4D03-82DA-945C07096BD6}" srcOrd="1" destOrd="0" parTransId="{515D925D-74B9-45A4-BFBC-CCFDE02E7615}" sibTransId="{838AFE5F-F909-4357-8CE7-0D88155DC82C}"/>
    <dgm:cxn modelId="{19F468CB-DEF6-4BDA-8E24-86DF0983FDE0}" srcId="{C3FE3353-09A3-4BF2-B5D8-0C919912514D}" destId="{B6A89E13-C101-4EAA-A266-7D77105B398B}" srcOrd="0" destOrd="0" parTransId="{ABE75E90-12AF-4B33-A835-F54E6BA1B0C0}" sibTransId="{916CFAFA-FC47-4824-B3B7-EF4578A547A1}"/>
    <dgm:cxn modelId="{81D25C4A-4019-4B81-9134-875448531A8A}" type="presOf" srcId="{C3FE3353-09A3-4BF2-B5D8-0C919912514D}" destId="{AB078B96-DDDB-42C8-BDFB-39591CC52AB4}" srcOrd="0" destOrd="0" presId="urn:microsoft.com/office/officeart/2005/8/layout/matrix1"/>
    <dgm:cxn modelId="{FA89C101-51D5-44D0-9F9C-F7B66E977499}" type="presParOf" srcId="{71F7E676-BA9B-42BE-87B3-C6B96B337305}" destId="{835C3E5F-15B9-4687-B380-154FEDB77FDA}" srcOrd="0" destOrd="0" presId="urn:microsoft.com/office/officeart/2005/8/layout/matrix1"/>
    <dgm:cxn modelId="{AB74CEEC-0741-46C5-AA08-FFBF4A9A8A56}" type="presParOf" srcId="{835C3E5F-15B9-4687-B380-154FEDB77FDA}" destId="{C411A180-BE1A-48B7-B0FF-2BF22DC5E626}" srcOrd="0" destOrd="0" presId="urn:microsoft.com/office/officeart/2005/8/layout/matrix1"/>
    <dgm:cxn modelId="{6A653085-0F30-4BB1-987D-F1F35963D997}" type="presParOf" srcId="{835C3E5F-15B9-4687-B380-154FEDB77FDA}" destId="{4D76B33E-F6C1-41F0-9135-4B37855B273A}" srcOrd="1" destOrd="0" presId="urn:microsoft.com/office/officeart/2005/8/layout/matrix1"/>
    <dgm:cxn modelId="{D37E7276-1465-4B91-8890-8E3B2AEF7557}" type="presParOf" srcId="{835C3E5F-15B9-4687-B380-154FEDB77FDA}" destId="{E5DEB34F-1DD5-426A-8DFA-5FB05BF35C76}" srcOrd="2" destOrd="0" presId="urn:microsoft.com/office/officeart/2005/8/layout/matrix1"/>
    <dgm:cxn modelId="{56D37ECD-B9A9-4542-A27A-6C0F6C685FBA}" type="presParOf" srcId="{835C3E5F-15B9-4687-B380-154FEDB77FDA}" destId="{2DAC320F-E13E-4493-83C8-7D9FCEF61D8F}" srcOrd="3" destOrd="0" presId="urn:microsoft.com/office/officeart/2005/8/layout/matrix1"/>
    <dgm:cxn modelId="{DF4B16F1-6BF4-4DA8-869B-62158BDCFBF6}" type="presParOf" srcId="{835C3E5F-15B9-4687-B380-154FEDB77FDA}" destId="{31585CB3-362C-4264-90BC-02D33EBA29DB}" srcOrd="4" destOrd="0" presId="urn:microsoft.com/office/officeart/2005/8/layout/matrix1"/>
    <dgm:cxn modelId="{3CB0F160-FAAC-454A-97A7-7D16F03E8B1B}" type="presParOf" srcId="{835C3E5F-15B9-4687-B380-154FEDB77FDA}" destId="{20A7C69B-99C4-4728-BCAA-724670CFDAEF}" srcOrd="5" destOrd="0" presId="urn:microsoft.com/office/officeart/2005/8/layout/matrix1"/>
    <dgm:cxn modelId="{A35629D0-CAB3-460D-8F79-877D2C9FCF59}" type="presParOf" srcId="{835C3E5F-15B9-4687-B380-154FEDB77FDA}" destId="{0B4ACE3C-C3A0-4C93-804F-64FEE5EC7C7F}" srcOrd="6" destOrd="0" presId="urn:microsoft.com/office/officeart/2005/8/layout/matrix1"/>
    <dgm:cxn modelId="{C7336C5D-D542-44C4-9C5C-971AE7808B15}" type="presParOf" srcId="{835C3E5F-15B9-4687-B380-154FEDB77FDA}" destId="{0CB394CD-80E8-44E4-871E-E13FA7A2F1E2}" srcOrd="7" destOrd="0" presId="urn:microsoft.com/office/officeart/2005/8/layout/matrix1"/>
    <dgm:cxn modelId="{2FB0D55D-3D91-4B2B-A076-877D55D945B5}" type="presParOf" srcId="{71F7E676-BA9B-42BE-87B3-C6B96B337305}" destId="{AB078B96-DDDB-42C8-BDFB-39591CC52AB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585AF-7415-4A90-886C-0C0968338BD8}">
      <dsp:nvSpPr>
        <dsp:cNvPr id="0" name=""/>
        <dsp:cNvSpPr/>
      </dsp:nvSpPr>
      <dsp:spPr>
        <a:xfrm>
          <a:off x="49007" y="-10358"/>
          <a:ext cx="1858683" cy="5378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Gramatical</a:t>
          </a:r>
          <a:endParaRPr lang="es-ES" sz="2400" kern="1200" dirty="0"/>
        </a:p>
      </dsp:txBody>
      <dsp:txXfrm>
        <a:off x="49007" y="-10358"/>
        <a:ext cx="1858683" cy="537881"/>
      </dsp:txXfrm>
    </dsp:sp>
    <dsp:sp modelId="{C4B85278-3571-4C54-82A7-61D50101382B}">
      <dsp:nvSpPr>
        <dsp:cNvPr id="0" name=""/>
        <dsp:cNvSpPr/>
      </dsp:nvSpPr>
      <dsp:spPr>
        <a:xfrm>
          <a:off x="9305" y="527523"/>
          <a:ext cx="1858683" cy="18116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 aprende a escribir con el conocimiento y el dominio de la gramática del sistema de la lengua</a:t>
          </a:r>
          <a:endParaRPr lang="es-ES" sz="1600" kern="1200" dirty="0"/>
        </a:p>
      </dsp:txBody>
      <dsp:txXfrm>
        <a:off x="9305" y="527523"/>
        <a:ext cx="1858683" cy="1811699"/>
      </dsp:txXfrm>
    </dsp:sp>
    <dsp:sp modelId="{F012759B-DBBE-4010-A3F4-BB2DF46BB745}">
      <dsp:nvSpPr>
        <dsp:cNvPr id="0" name=""/>
        <dsp:cNvSpPr/>
      </dsp:nvSpPr>
      <dsp:spPr>
        <a:xfrm>
          <a:off x="2127950" y="-10358"/>
          <a:ext cx="1858683" cy="5378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Funcional</a:t>
          </a:r>
          <a:endParaRPr lang="es-ES" sz="2400" kern="1200" dirty="0"/>
        </a:p>
      </dsp:txBody>
      <dsp:txXfrm>
        <a:off x="2127950" y="-10358"/>
        <a:ext cx="1858683" cy="537881"/>
      </dsp:txXfrm>
    </dsp:sp>
    <dsp:sp modelId="{E8D68FBA-7968-4E69-B9E5-4520F38923A3}">
      <dsp:nvSpPr>
        <dsp:cNvPr id="0" name=""/>
        <dsp:cNvSpPr/>
      </dsp:nvSpPr>
      <dsp:spPr>
        <a:xfrm>
          <a:off x="2127950" y="527523"/>
          <a:ext cx="1858683" cy="18116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 aprende a escribir a través de la comprensión y la producción de distintos tipos de textos escritos.</a:t>
          </a:r>
          <a:endParaRPr lang="es-ES" sz="1600" kern="1200" dirty="0"/>
        </a:p>
      </dsp:txBody>
      <dsp:txXfrm>
        <a:off x="2127950" y="527523"/>
        <a:ext cx="1858683" cy="1811699"/>
      </dsp:txXfrm>
    </dsp:sp>
    <dsp:sp modelId="{10914D48-386C-44FD-866B-5FE652CE8E3B}">
      <dsp:nvSpPr>
        <dsp:cNvPr id="0" name=""/>
        <dsp:cNvSpPr/>
      </dsp:nvSpPr>
      <dsp:spPr>
        <a:xfrm>
          <a:off x="4246595" y="0"/>
          <a:ext cx="1856868" cy="5378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Procesual</a:t>
          </a:r>
          <a:endParaRPr lang="es-ES" sz="2400" kern="1200" dirty="0"/>
        </a:p>
      </dsp:txBody>
      <dsp:txXfrm>
        <a:off x="4246595" y="0"/>
        <a:ext cx="1856868" cy="537881"/>
      </dsp:txXfrm>
    </dsp:sp>
    <dsp:sp modelId="{54B4E317-9C48-45FC-A7C1-ECDA1E2D66D4}">
      <dsp:nvSpPr>
        <dsp:cNvPr id="0" name=""/>
        <dsp:cNvSpPr/>
      </dsp:nvSpPr>
      <dsp:spPr>
        <a:xfrm>
          <a:off x="4246595" y="537881"/>
          <a:ext cx="1856868" cy="17909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Se aprende a escribir desarrollando procesos cognitivos de composición.</a:t>
          </a:r>
          <a:endParaRPr lang="es-ES" sz="1800" kern="1200" dirty="0"/>
        </a:p>
      </dsp:txBody>
      <dsp:txXfrm>
        <a:off x="4246595" y="537881"/>
        <a:ext cx="1856868" cy="1790983"/>
      </dsp:txXfrm>
    </dsp:sp>
    <dsp:sp modelId="{5E45D522-7271-48CD-ACA2-7E80D35C66D8}">
      <dsp:nvSpPr>
        <dsp:cNvPr id="0" name=""/>
        <dsp:cNvSpPr/>
      </dsp:nvSpPr>
      <dsp:spPr>
        <a:xfrm>
          <a:off x="6363425" y="0"/>
          <a:ext cx="1856868" cy="5378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Del contenido</a:t>
          </a:r>
          <a:endParaRPr lang="es-ES" sz="2000" kern="1200" dirty="0"/>
        </a:p>
      </dsp:txBody>
      <dsp:txXfrm>
        <a:off x="6363425" y="0"/>
        <a:ext cx="1856868" cy="537881"/>
      </dsp:txXfrm>
    </dsp:sp>
    <dsp:sp modelId="{EDD3B7EC-14FA-45A9-AD7D-98B03BA510B0}">
      <dsp:nvSpPr>
        <dsp:cNvPr id="0" name=""/>
        <dsp:cNvSpPr/>
      </dsp:nvSpPr>
      <dsp:spPr>
        <a:xfrm>
          <a:off x="6363425" y="537881"/>
          <a:ext cx="1856868" cy="179098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400" kern="1200" dirty="0" smtClean="0"/>
            <a:t> </a:t>
          </a:r>
          <a:r>
            <a:rPr lang="es-ES" sz="1800" kern="1200" dirty="0" smtClean="0"/>
            <a:t>Se aprende a escribir a la vez que se aprenden contenidos de otras materias</a:t>
          </a:r>
          <a:endParaRPr lang="es-ES" sz="1800" kern="1200" dirty="0"/>
        </a:p>
      </dsp:txBody>
      <dsp:txXfrm>
        <a:off x="6363425" y="537881"/>
        <a:ext cx="1856868" cy="1790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1D007-C91B-407C-A0FC-03480311A461}">
      <dsp:nvSpPr>
        <dsp:cNvPr id="0" name=""/>
        <dsp:cNvSpPr/>
      </dsp:nvSpPr>
      <dsp:spPr>
        <a:xfrm>
          <a:off x="3944213" y="2166572"/>
          <a:ext cx="3209407" cy="19256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ES" sz="2100" kern="1200" dirty="0" smtClean="0"/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100" kern="1200" dirty="0" smtClean="0"/>
            <a:t>Escritura intensiva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100" kern="1200" dirty="0" smtClean="0"/>
            <a:t>Escritura extensiva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 smtClean="0"/>
        </a:p>
        <a:p>
          <a:pPr lvl="0" algn="ctr">
            <a:spcBef>
              <a:spcPct val="0"/>
            </a:spcBef>
          </a:pPr>
          <a:endParaRPr lang="es-ES" sz="2100" kern="1200" dirty="0"/>
        </a:p>
      </dsp:txBody>
      <dsp:txXfrm>
        <a:off x="3944213" y="2166572"/>
        <a:ext cx="3209407" cy="1925644"/>
      </dsp:txXfrm>
    </dsp:sp>
    <dsp:sp modelId="{10F2ED38-5CDD-4E4C-95F9-5D4446F9B75B}">
      <dsp:nvSpPr>
        <dsp:cNvPr id="0" name=""/>
        <dsp:cNvSpPr/>
      </dsp:nvSpPr>
      <dsp:spPr>
        <a:xfrm>
          <a:off x="3946684" y="1454"/>
          <a:ext cx="3209407" cy="19256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100" kern="1200" smtClean="0"/>
            <a:t>Escritura individual</a:t>
          </a:r>
          <a:endParaRPr lang="es-ES" sz="21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100" kern="1200" dirty="0" smtClean="0"/>
            <a:t>Escritura cooperativa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 smtClean="0"/>
        </a:p>
      </dsp:txBody>
      <dsp:txXfrm>
        <a:off x="3946684" y="1454"/>
        <a:ext cx="3209407" cy="1925644"/>
      </dsp:txXfrm>
    </dsp:sp>
    <dsp:sp modelId="{57471BCA-8CF4-4FF2-BD98-A66713386F7B}">
      <dsp:nvSpPr>
        <dsp:cNvPr id="0" name=""/>
        <dsp:cNvSpPr/>
      </dsp:nvSpPr>
      <dsp:spPr>
        <a:xfrm>
          <a:off x="402278" y="2162079"/>
          <a:ext cx="3209407" cy="19256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Escritura como contenido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Escritura como instrumento de aprendizaje</a:t>
          </a:r>
        </a:p>
      </dsp:txBody>
      <dsp:txXfrm>
        <a:off x="402278" y="2162079"/>
        <a:ext cx="3209407" cy="1925644"/>
      </dsp:txXfrm>
    </dsp:sp>
    <dsp:sp modelId="{FF20551D-4BB6-44AC-BC0B-11577F0ABB4C}">
      <dsp:nvSpPr>
        <dsp:cNvPr id="0" name=""/>
        <dsp:cNvSpPr/>
      </dsp:nvSpPr>
      <dsp:spPr>
        <a:xfrm>
          <a:off x="428627" y="4"/>
          <a:ext cx="3209407" cy="19256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100" kern="1200" smtClean="0"/>
            <a:t>Escritura manual</a:t>
          </a:r>
          <a:endParaRPr lang="es-ES" sz="2100" kern="1200" dirty="0" smtClean="0"/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100" kern="1200" dirty="0" smtClean="0"/>
            <a:t>Escritura digital</a:t>
          </a:r>
        </a:p>
      </dsp:txBody>
      <dsp:txXfrm>
        <a:off x="428627" y="4"/>
        <a:ext cx="3209407" cy="1925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0DF05-D39F-4077-99D6-5DF491B90882}">
      <dsp:nvSpPr>
        <dsp:cNvPr id="0" name=""/>
        <dsp:cNvSpPr/>
      </dsp:nvSpPr>
      <dsp:spPr>
        <a:xfrm rot="16200000">
          <a:off x="-1993625" y="3868207"/>
          <a:ext cx="5067476" cy="582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4106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Escritura manual</a:t>
          </a:r>
          <a:endParaRPr lang="es-ES" sz="4100" kern="1200" dirty="0"/>
        </a:p>
      </dsp:txBody>
      <dsp:txXfrm>
        <a:off x="-1993625" y="3868207"/>
        <a:ext cx="5067476" cy="582923"/>
      </dsp:txXfrm>
    </dsp:sp>
    <dsp:sp modelId="{9557028E-7C58-4B2E-B6B6-5F02A90C7497}">
      <dsp:nvSpPr>
        <dsp:cNvPr id="0" name=""/>
        <dsp:cNvSpPr/>
      </dsp:nvSpPr>
      <dsp:spPr>
        <a:xfrm>
          <a:off x="823197" y="1744144"/>
          <a:ext cx="3312661" cy="43570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514106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Desarrolla las </a:t>
          </a:r>
          <a:r>
            <a:rPr lang="es-ES" sz="2000" kern="1200" dirty="0" err="1" smtClean="0"/>
            <a:t>microhabilidades</a:t>
          </a:r>
          <a:r>
            <a:rPr lang="es-ES" sz="2000" kern="1200" dirty="0" smtClean="0"/>
            <a:t> psicomotrices.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Precisa menos recursos.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Resulta básica para realizar algunas actividades (toma de notas, apuntes, rellenar formularios impresos…) </a:t>
          </a:r>
          <a:endParaRPr lang="es-ES" sz="2000" kern="1200" dirty="0"/>
        </a:p>
      </dsp:txBody>
      <dsp:txXfrm>
        <a:off x="823197" y="1744144"/>
        <a:ext cx="3312661" cy="4357083"/>
      </dsp:txXfrm>
    </dsp:sp>
    <dsp:sp modelId="{C256422D-6DE7-4D4B-90D3-81946DB3A072}">
      <dsp:nvSpPr>
        <dsp:cNvPr id="0" name=""/>
        <dsp:cNvSpPr/>
      </dsp:nvSpPr>
      <dsp:spPr>
        <a:xfrm>
          <a:off x="973347" y="548684"/>
          <a:ext cx="1633852" cy="147338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0214E3-F48B-4204-A1A7-8AEB101A7A5E}">
      <dsp:nvSpPr>
        <dsp:cNvPr id="0" name=""/>
        <dsp:cNvSpPr/>
      </dsp:nvSpPr>
      <dsp:spPr>
        <a:xfrm rot="16200000">
          <a:off x="2219133" y="3673777"/>
          <a:ext cx="4794886" cy="582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4106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Escritura digital  </a:t>
          </a:r>
          <a:endParaRPr lang="es-ES" sz="4100" kern="1200" dirty="0"/>
        </a:p>
      </dsp:txBody>
      <dsp:txXfrm>
        <a:off x="2219133" y="3673777"/>
        <a:ext cx="4794886" cy="582923"/>
      </dsp:txXfrm>
    </dsp:sp>
    <dsp:sp modelId="{0C067336-D157-4439-9B1F-51DD1A467081}">
      <dsp:nvSpPr>
        <dsp:cNvPr id="0" name=""/>
        <dsp:cNvSpPr/>
      </dsp:nvSpPr>
      <dsp:spPr>
        <a:xfrm>
          <a:off x="4981909" y="1697097"/>
          <a:ext cx="3362283" cy="426870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514106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Desarrolla las competencia digital a la vez que la lingüística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Genera mayor motivación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Permite rehacer más fácilmente el texto.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Los textos se comparten, se publican, se comentan…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Imprescindible para tratar nuevos géneros: el post, el correo digital, el foro…</a:t>
          </a:r>
          <a:endParaRPr lang="es-ES" sz="2000" kern="1200" dirty="0"/>
        </a:p>
      </dsp:txBody>
      <dsp:txXfrm>
        <a:off x="4981909" y="1697097"/>
        <a:ext cx="3362283" cy="4268709"/>
      </dsp:txXfrm>
    </dsp:sp>
    <dsp:sp modelId="{86EDDF7C-C87B-40F6-B7D3-316B95F1224C}">
      <dsp:nvSpPr>
        <dsp:cNvPr id="0" name=""/>
        <dsp:cNvSpPr/>
      </dsp:nvSpPr>
      <dsp:spPr>
        <a:xfrm rot="20610600">
          <a:off x="4580884" y="454134"/>
          <a:ext cx="1765394" cy="155492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0DF05-D39F-4077-99D6-5DF491B90882}">
      <dsp:nvSpPr>
        <dsp:cNvPr id="0" name=""/>
        <dsp:cNvSpPr/>
      </dsp:nvSpPr>
      <dsp:spPr>
        <a:xfrm rot="16200000">
          <a:off x="-2183523" y="3715890"/>
          <a:ext cx="5067476" cy="56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7071" bIns="0" numCol="1" spcCol="1270" anchor="t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Escritura individual</a:t>
          </a:r>
          <a:endParaRPr lang="es-ES" sz="3900" kern="1200" dirty="0"/>
        </a:p>
      </dsp:txBody>
      <dsp:txXfrm>
        <a:off x="-2183523" y="3715890"/>
        <a:ext cx="5067476" cy="563607"/>
      </dsp:txXfrm>
    </dsp:sp>
    <dsp:sp modelId="{9557028E-7C58-4B2E-B6B6-5F02A90C7497}">
      <dsp:nvSpPr>
        <dsp:cNvPr id="0" name=""/>
        <dsp:cNvSpPr/>
      </dsp:nvSpPr>
      <dsp:spPr>
        <a:xfrm>
          <a:off x="714372" y="1500147"/>
          <a:ext cx="3202892" cy="44486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497071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Interacción sólo con el docente.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Las fuentes de consulta como mediadoras en el aprendizaje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Permite una escritura más reflexiva.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Fomenta el hábito y el placer de escribir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Permite detectar las aptitudes y las carencias individuales</a:t>
          </a:r>
          <a:endParaRPr lang="es-ES" sz="2100" kern="1200" dirty="0"/>
        </a:p>
      </dsp:txBody>
      <dsp:txXfrm>
        <a:off x="714372" y="1500147"/>
        <a:ext cx="3202892" cy="4448689"/>
      </dsp:txXfrm>
    </dsp:sp>
    <dsp:sp modelId="{C256422D-6DE7-4D4B-90D3-81946DB3A072}">
      <dsp:nvSpPr>
        <dsp:cNvPr id="0" name=""/>
        <dsp:cNvSpPr/>
      </dsp:nvSpPr>
      <dsp:spPr>
        <a:xfrm rot="401876">
          <a:off x="785815" y="357170"/>
          <a:ext cx="1283965" cy="127641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0214E3-F48B-4204-A1A7-8AEB101A7A5E}">
      <dsp:nvSpPr>
        <dsp:cNvPr id="0" name=""/>
        <dsp:cNvSpPr/>
      </dsp:nvSpPr>
      <dsp:spPr>
        <a:xfrm rot="16200000">
          <a:off x="2664353" y="3765027"/>
          <a:ext cx="4807591" cy="56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7071" bIns="0" numCol="1" spcCol="1270" anchor="t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Escritura cooperativa</a:t>
          </a:r>
          <a:endParaRPr lang="es-ES" sz="3900" kern="1200" dirty="0"/>
        </a:p>
      </dsp:txBody>
      <dsp:txXfrm>
        <a:off x="2664353" y="3765027"/>
        <a:ext cx="4807591" cy="563607"/>
      </dsp:txXfrm>
    </dsp:sp>
    <dsp:sp modelId="{0C067336-D157-4439-9B1F-51DD1A467081}">
      <dsp:nvSpPr>
        <dsp:cNvPr id="0" name=""/>
        <dsp:cNvSpPr/>
      </dsp:nvSpPr>
      <dsp:spPr>
        <a:xfrm>
          <a:off x="5337080" y="1656826"/>
          <a:ext cx="3304041" cy="4983058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497071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Interacción con el grupo, además de con el docente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El diálogo oral como mediador en el aprendizaje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La motivación es mayor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Fomenta actitudes positivas  de colaboración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Mejora el rendimiento académico</a:t>
          </a:r>
          <a:endParaRPr lang="es-ES" sz="2100" kern="1200" dirty="0"/>
        </a:p>
      </dsp:txBody>
      <dsp:txXfrm>
        <a:off x="5337080" y="1656826"/>
        <a:ext cx="3304041" cy="4983058"/>
      </dsp:txXfrm>
    </dsp:sp>
    <dsp:sp modelId="{86EDDF7C-C87B-40F6-B7D3-316B95F1224C}">
      <dsp:nvSpPr>
        <dsp:cNvPr id="0" name=""/>
        <dsp:cNvSpPr/>
      </dsp:nvSpPr>
      <dsp:spPr>
        <a:xfrm>
          <a:off x="4214841" y="214295"/>
          <a:ext cx="2621676" cy="179939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0DF05-D39F-4077-99D6-5DF491B90882}">
      <dsp:nvSpPr>
        <dsp:cNvPr id="0" name=""/>
        <dsp:cNvSpPr/>
      </dsp:nvSpPr>
      <dsp:spPr>
        <a:xfrm rot="16200000">
          <a:off x="-1580920" y="3835775"/>
          <a:ext cx="4638922" cy="55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5511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800" kern="1200" dirty="0" smtClean="0"/>
            <a:t>Escritura como contenido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800" kern="1200" dirty="0" smtClean="0"/>
            <a:t> lingüístico</a:t>
          </a:r>
        </a:p>
      </dsp:txBody>
      <dsp:txXfrm>
        <a:off x="-1580920" y="3835775"/>
        <a:ext cx="4638922" cy="550500"/>
      </dsp:txXfrm>
    </dsp:sp>
    <dsp:sp modelId="{9557028E-7C58-4B2E-B6B6-5F02A90C7497}">
      <dsp:nvSpPr>
        <dsp:cNvPr id="0" name=""/>
        <dsp:cNvSpPr/>
      </dsp:nvSpPr>
      <dsp:spPr>
        <a:xfrm>
          <a:off x="1294502" y="1648694"/>
          <a:ext cx="3128406" cy="51832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485511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Permite sistematizar el aprendizaje de la escritura, atendiendo a las características textuales de los distintos tipos de discurso y a las diferentes situaciones comunicativas en que se producen.</a:t>
          </a:r>
          <a:endParaRPr lang="es-ES" sz="19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Imprescindible en el tratamiento de la escritura creativa ligada a los géneros literarios.</a:t>
          </a:r>
          <a:endParaRPr lang="es-ES" sz="22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</dsp:txBody>
      <dsp:txXfrm>
        <a:off x="1294502" y="1648694"/>
        <a:ext cx="3128406" cy="5183209"/>
      </dsp:txXfrm>
    </dsp:sp>
    <dsp:sp modelId="{C256422D-6DE7-4D4B-90D3-81946DB3A072}">
      <dsp:nvSpPr>
        <dsp:cNvPr id="0" name=""/>
        <dsp:cNvSpPr/>
      </dsp:nvSpPr>
      <dsp:spPr>
        <a:xfrm rot="21328593">
          <a:off x="656043" y="771146"/>
          <a:ext cx="2094532" cy="12107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0214E3-F48B-4204-A1A7-8AEB101A7A5E}">
      <dsp:nvSpPr>
        <dsp:cNvPr id="0" name=""/>
        <dsp:cNvSpPr/>
      </dsp:nvSpPr>
      <dsp:spPr>
        <a:xfrm rot="16200000">
          <a:off x="2698962" y="3885806"/>
          <a:ext cx="4794886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5511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800" kern="1200" dirty="0" smtClean="0"/>
            <a:t>Escritura como instrumento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800" kern="1200" dirty="0" smtClean="0"/>
            <a:t>para el aprendizaje</a:t>
          </a:r>
          <a:r>
            <a:rPr lang="es-ES" sz="1700" kern="1200" dirty="0" smtClean="0"/>
            <a:t>  </a:t>
          </a:r>
          <a:endParaRPr lang="es-ES" sz="1700" kern="1200" dirty="0"/>
        </a:p>
      </dsp:txBody>
      <dsp:txXfrm>
        <a:off x="2698962" y="3885806"/>
        <a:ext cx="4794886" cy="915564"/>
      </dsp:txXfrm>
    </dsp:sp>
    <dsp:sp modelId="{0C067336-D157-4439-9B1F-51DD1A467081}">
      <dsp:nvSpPr>
        <dsp:cNvPr id="0" name=""/>
        <dsp:cNvSpPr/>
      </dsp:nvSpPr>
      <dsp:spPr>
        <a:xfrm>
          <a:off x="5484579" y="1903351"/>
          <a:ext cx="3175268" cy="482687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485511" rIns="156464" bIns="15646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1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Permite utilizar la lengua en un contexto de uso; el alumnado se enfrenta a cuestiones lingüísticas reales para alcanzar sus objetivos curriculares en otras materias.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Importancia creciente en la enseñanza de lenguas extranjeras (AICLE/CLIL/EMILE)</a:t>
          </a:r>
          <a:endParaRPr lang="es-ES" sz="2200" kern="1200" dirty="0"/>
        </a:p>
      </dsp:txBody>
      <dsp:txXfrm>
        <a:off x="5484579" y="1903351"/>
        <a:ext cx="3175268" cy="4826870"/>
      </dsp:txXfrm>
    </dsp:sp>
    <dsp:sp modelId="{86EDDF7C-C87B-40F6-B7D3-316B95F1224C}">
      <dsp:nvSpPr>
        <dsp:cNvPr id="0" name=""/>
        <dsp:cNvSpPr/>
      </dsp:nvSpPr>
      <dsp:spPr>
        <a:xfrm rot="21431095">
          <a:off x="4896425" y="718320"/>
          <a:ext cx="2263140" cy="167783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0DF05-D39F-4077-99D6-5DF491B90882}">
      <dsp:nvSpPr>
        <dsp:cNvPr id="0" name=""/>
        <dsp:cNvSpPr/>
      </dsp:nvSpPr>
      <dsp:spPr>
        <a:xfrm rot="16200000">
          <a:off x="-2000533" y="3435705"/>
          <a:ext cx="5067476" cy="58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2889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Escritura intensiva</a:t>
          </a:r>
          <a:endParaRPr lang="es-ES" sz="4100" kern="1200" dirty="0"/>
        </a:p>
      </dsp:txBody>
      <dsp:txXfrm>
        <a:off x="-2000533" y="3435705"/>
        <a:ext cx="5067476" cy="581543"/>
      </dsp:txXfrm>
    </dsp:sp>
    <dsp:sp modelId="{9557028E-7C58-4B2E-B6B6-5F02A90C7497}">
      <dsp:nvSpPr>
        <dsp:cNvPr id="0" name=""/>
        <dsp:cNvSpPr/>
      </dsp:nvSpPr>
      <dsp:spPr>
        <a:xfrm>
          <a:off x="825642" y="1061961"/>
          <a:ext cx="3304820" cy="53151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512889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Actividades de corta duración.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El docente las diseña, las gestiona y las evalúa.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Trabajan </a:t>
          </a:r>
          <a:r>
            <a:rPr lang="es-ES" sz="1800" kern="1200" dirty="0" err="1" smtClean="0"/>
            <a:t>microhabilidades</a:t>
          </a:r>
          <a:r>
            <a:rPr lang="es-ES" sz="1800" kern="1200" dirty="0" smtClean="0"/>
            <a:t> específicas.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Prevalecen los contenidos lingüísticos.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Pueden  integrarse en una secuencia  didáctica como actividades o tareas facilitadoras.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Propuestas de trasformar, completar o redactar textos diversos a partir de diferentes  consignas o situaciones comunicativas reales, verosímiles o ficticias.</a:t>
          </a:r>
          <a:endParaRPr lang="es-ES" sz="1800" kern="1200" dirty="0"/>
        </a:p>
      </dsp:txBody>
      <dsp:txXfrm>
        <a:off x="825642" y="1061961"/>
        <a:ext cx="3304820" cy="5315102"/>
      </dsp:txXfrm>
    </dsp:sp>
    <dsp:sp modelId="{C256422D-6DE7-4D4B-90D3-81946DB3A072}">
      <dsp:nvSpPr>
        <dsp:cNvPr id="0" name=""/>
        <dsp:cNvSpPr/>
      </dsp:nvSpPr>
      <dsp:spPr>
        <a:xfrm rot="21010056">
          <a:off x="350239" y="483427"/>
          <a:ext cx="1568539" cy="8156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0214E3-F48B-4204-A1A7-8AEB101A7A5E}">
      <dsp:nvSpPr>
        <dsp:cNvPr id="0" name=""/>
        <dsp:cNvSpPr/>
      </dsp:nvSpPr>
      <dsp:spPr>
        <a:xfrm rot="16200000">
          <a:off x="2158691" y="3274060"/>
          <a:ext cx="4807591" cy="58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2889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Escritura extensiva</a:t>
          </a:r>
          <a:endParaRPr lang="es-ES" sz="4100" kern="1200" dirty="0"/>
        </a:p>
      </dsp:txBody>
      <dsp:txXfrm>
        <a:off x="2158691" y="3274060"/>
        <a:ext cx="4807591" cy="581543"/>
      </dsp:txXfrm>
    </dsp:sp>
    <dsp:sp modelId="{0C067336-D157-4439-9B1F-51DD1A467081}">
      <dsp:nvSpPr>
        <dsp:cNvPr id="0" name=""/>
        <dsp:cNvSpPr/>
      </dsp:nvSpPr>
      <dsp:spPr>
        <a:xfrm>
          <a:off x="4830569" y="509904"/>
          <a:ext cx="3759110" cy="599495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512889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Actividades de larga duración.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El alumno  asume más autonomía.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Trabajan las </a:t>
          </a:r>
          <a:r>
            <a:rPr lang="es-ES" sz="1800" kern="1200" dirty="0" err="1" smtClean="0"/>
            <a:t>microhabilidades</a:t>
          </a:r>
          <a:r>
            <a:rPr lang="es-ES" sz="1800" kern="1200" dirty="0" smtClean="0"/>
            <a:t> de forma integrada, a la vez que incorpora otras destrezas lingüísticas y otras CC Clave.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Pueden tener carácter interdisciplinar y transversal.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Pueden considerarse la actividad final de una secuencia didáctica en una programación por tareas.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Proyectos de trabajo más amplios que se insertan en un contexto comunicativo real (creación de un blog, revistas impresas  o digitales, talleres literarios,  trabajos de investigación curricular en ANL…) </a:t>
          </a:r>
          <a:endParaRPr lang="es-ES" sz="1800" kern="1200" dirty="0"/>
        </a:p>
      </dsp:txBody>
      <dsp:txXfrm>
        <a:off x="4830569" y="509904"/>
        <a:ext cx="3759110" cy="5994959"/>
      </dsp:txXfrm>
    </dsp:sp>
    <dsp:sp modelId="{86EDDF7C-C87B-40F6-B7D3-316B95F1224C}">
      <dsp:nvSpPr>
        <dsp:cNvPr id="0" name=""/>
        <dsp:cNvSpPr/>
      </dsp:nvSpPr>
      <dsp:spPr>
        <a:xfrm rot="20885265">
          <a:off x="4809602" y="412572"/>
          <a:ext cx="1358625" cy="96231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1A180-BE1A-48B7-B0FF-2BF22DC5E626}">
      <dsp:nvSpPr>
        <dsp:cNvPr id="0" name=""/>
        <dsp:cNvSpPr/>
      </dsp:nvSpPr>
      <dsp:spPr>
        <a:xfrm rot="16200000">
          <a:off x="1140849" y="-331904"/>
          <a:ext cx="1862727" cy="290352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Transferir Información</a:t>
          </a:r>
          <a:endParaRPr lang="es-ES" sz="2900" kern="1200" dirty="0"/>
        </a:p>
      </dsp:txBody>
      <dsp:txXfrm rot="5400000">
        <a:off x="620450" y="188495"/>
        <a:ext cx="2903526" cy="1397045"/>
      </dsp:txXfrm>
    </dsp:sp>
    <dsp:sp modelId="{E5DEB34F-1DD5-426A-8DFA-5FB05BF35C76}">
      <dsp:nvSpPr>
        <dsp:cNvPr id="0" name=""/>
        <dsp:cNvSpPr/>
      </dsp:nvSpPr>
      <dsp:spPr>
        <a:xfrm>
          <a:off x="4813184" y="216024"/>
          <a:ext cx="2747657" cy="1807669"/>
        </a:xfrm>
        <a:prstGeom prst="round1Rect">
          <a:avLst/>
        </a:prstGeom>
        <a:solidFill>
          <a:schemeClr val="accent4">
            <a:hueOff val="-1421913"/>
            <a:satOff val="25000"/>
            <a:lumOff val="-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Completar Textos</a:t>
          </a:r>
          <a:endParaRPr lang="es-ES" sz="2900" kern="1200" dirty="0"/>
        </a:p>
      </dsp:txBody>
      <dsp:txXfrm>
        <a:off x="4813184" y="216024"/>
        <a:ext cx="2747657" cy="1355752"/>
      </dsp:txXfrm>
    </dsp:sp>
    <dsp:sp modelId="{31585CB3-362C-4264-90BC-02D33EBA29DB}">
      <dsp:nvSpPr>
        <dsp:cNvPr id="0" name=""/>
        <dsp:cNvSpPr/>
      </dsp:nvSpPr>
      <dsp:spPr>
        <a:xfrm rot="10800000">
          <a:off x="648081" y="2512950"/>
          <a:ext cx="2848264" cy="1735525"/>
        </a:xfrm>
        <a:prstGeom prst="round1Rect">
          <a:avLst/>
        </a:prstGeom>
        <a:solidFill>
          <a:schemeClr val="accent4">
            <a:hueOff val="-2843826"/>
            <a:satOff val="50000"/>
            <a:lumOff val="-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Transformar Textos</a:t>
          </a:r>
          <a:endParaRPr lang="es-ES" sz="2900" kern="1200" dirty="0"/>
        </a:p>
      </dsp:txBody>
      <dsp:txXfrm rot="10800000">
        <a:off x="648081" y="2946831"/>
        <a:ext cx="2848264" cy="1301644"/>
      </dsp:txXfrm>
    </dsp:sp>
    <dsp:sp modelId="{0B4ACE3C-C3A0-4C93-804F-64FEE5EC7C7F}">
      <dsp:nvSpPr>
        <dsp:cNvPr id="0" name=""/>
        <dsp:cNvSpPr/>
      </dsp:nvSpPr>
      <dsp:spPr>
        <a:xfrm rot="5400000">
          <a:off x="5258062" y="2005691"/>
          <a:ext cx="1909254" cy="2844273"/>
        </a:xfrm>
        <a:prstGeom prst="round1Rect">
          <a:avLst/>
        </a:prstGeom>
        <a:solidFill>
          <a:schemeClr val="accent4">
            <a:hueOff val="-4265739"/>
            <a:satOff val="7500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Producir/crear textos</a:t>
          </a:r>
          <a:endParaRPr lang="es-ES" sz="2900" kern="1200" dirty="0"/>
        </a:p>
      </dsp:txBody>
      <dsp:txXfrm rot="-5400000">
        <a:off x="4790553" y="2950514"/>
        <a:ext cx="2844273" cy="1431941"/>
      </dsp:txXfrm>
    </dsp:sp>
    <dsp:sp modelId="{AB078B96-DDDB-42C8-BDFB-39591CC52AB4}">
      <dsp:nvSpPr>
        <dsp:cNvPr id="0" name=""/>
        <dsp:cNvSpPr/>
      </dsp:nvSpPr>
      <dsp:spPr>
        <a:xfrm>
          <a:off x="2602635" y="1396751"/>
          <a:ext cx="3024328" cy="1732459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ESCRITURA INTENSIVA</a:t>
          </a:r>
          <a:endParaRPr lang="es-ES" sz="2900" kern="1200" dirty="0"/>
        </a:p>
      </dsp:txBody>
      <dsp:txXfrm>
        <a:off x="2687207" y="1481323"/>
        <a:ext cx="2855184" cy="1563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#3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#4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FE9D4-0FF1-4E5D-8138-14C15A4C507B}" type="datetimeFigureOut">
              <a:rPr lang="es-ES_tradnl" smtClean="0"/>
              <a:pPr/>
              <a:t>20/02/2018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CBBF3-084C-4696-9BFD-F9DD166E57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aterialesparaelaula.files.wordpress.com/2016/01/ejercicios-de-estilo-raymond-queneau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379596" y="1268760"/>
            <a:ext cx="6096774" cy="76964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Estrategias para abordar las distintas situaciones de escritura en el aula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675625" y="332656"/>
            <a:ext cx="5504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sz="6000" dirty="0" smtClean="0"/>
              <a:t>Expresión escrita</a:t>
            </a:r>
            <a:endParaRPr lang="es-ES" sz="6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010" y="2204864"/>
            <a:ext cx="4208571" cy="306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intensiva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99071"/>
              </p:ext>
            </p:extLst>
          </p:nvPr>
        </p:nvGraphicFramePr>
        <p:xfrm>
          <a:off x="642910" y="1142984"/>
          <a:ext cx="7500990" cy="51977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500990"/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Transferir</a:t>
                      </a:r>
                      <a:r>
                        <a:rPr lang="es-ES" sz="3200" baseline="0" dirty="0" smtClean="0"/>
                        <a:t> información</a:t>
                      </a:r>
                      <a:endParaRPr lang="es-ES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1457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dirty="0" smtClean="0">
                          <a:latin typeface="+mn-lt"/>
                        </a:rPr>
                        <a:t>Desde una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baseline="0" dirty="0" smtClean="0">
                          <a:latin typeface="+mn-lt"/>
                        </a:rPr>
                        <a:t> tabla *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es-ES" sz="2800" b="0" dirty="0" smtClean="0">
                          <a:latin typeface="+mn-lt"/>
                        </a:rPr>
                        <a:t>Desde un esquema,</a:t>
                      </a:r>
                      <a:r>
                        <a:rPr lang="es-ES" sz="2800" b="0" baseline="0" dirty="0" smtClean="0">
                          <a:latin typeface="+mn-lt"/>
                        </a:rPr>
                        <a:t> mapa conceptual…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  <a:tr h="66772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Desde</a:t>
                      </a:r>
                      <a:r>
                        <a:rPr lang="es-ES" sz="2800" baseline="0" dirty="0" smtClean="0"/>
                        <a:t> una imagen, un gráfico, un plano, un croquis…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  <a:tr h="538134">
                <a:tc>
                  <a:txBody>
                    <a:bodyPr/>
                    <a:lstStyle/>
                    <a:p>
                      <a:r>
                        <a:rPr lang="es-ES" sz="2800" b="0" dirty="0" smtClean="0">
                          <a:latin typeface="+mn-lt"/>
                        </a:rPr>
                        <a:t>Desde un comic, un reportaje, una película…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57364"/>
            <a:ext cx="570547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643010" y="648866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 Ejemplo tomado de Alburquerque y otros “En el aula de Inglés” (Ed. </a:t>
            </a:r>
            <a:r>
              <a:rPr lang="es-ES" dirty="0" err="1" smtClean="0"/>
              <a:t>Logman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740352" y="4149080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Texto expositivo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7760997" y="4959312"/>
            <a:ext cx="12961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Texto descriptivo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7760997" y="5755077"/>
            <a:ext cx="12961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Texto narrativo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intensiva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928670"/>
          <a:ext cx="7643866" cy="5730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643866"/>
              </a:tblGrid>
              <a:tr h="570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Transformar textos</a:t>
                      </a:r>
                    </a:p>
                  </a:txBody>
                  <a:tcPr/>
                </a:tc>
              </a:tr>
              <a:tr h="106395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Cambiando el registro, la situación, el tipo de texto, la intención, el estado de ánimo, el punto  de vista…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  <a:tr h="17711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dirty="0" smtClean="0">
                          <a:latin typeface="+mn-lt"/>
                        </a:rPr>
                        <a:t>Imponiendo alguna condición (no usar la letra</a:t>
                      </a:r>
                      <a:r>
                        <a:rPr lang="es-ES" sz="2800" b="0" baseline="0" dirty="0" smtClean="0">
                          <a:latin typeface="+mn-lt"/>
                        </a:rPr>
                        <a:t> “e”, sustituir sustantivos por otros, por su definición en el diccionario, usar sólo exclamaciones, escribir el texto hacia atrás…)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  <a:tr h="93059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Añadiendo un elemento nuevo a una historia, una situación, un hecho conocido.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  <a:tr h="5103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Introduciendo palabras o frases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  <a:tr h="510326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Ampliando  (previo, posterior, desde dentro)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786710" y="1714488"/>
            <a:ext cx="114304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(ver “</a:t>
            </a:r>
            <a:r>
              <a:rPr lang="es-ES" dirty="0" smtClean="0">
                <a:hlinkClick r:id="rId2"/>
              </a:rPr>
              <a:t>Ejercicios de estilo</a:t>
            </a:r>
            <a:r>
              <a:rPr lang="es-ES" dirty="0" smtClean="0"/>
              <a:t>” de Raymond </a:t>
            </a:r>
            <a:r>
              <a:rPr lang="es-ES" dirty="0" err="1" smtClean="0"/>
              <a:t>Quenau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intensiva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6" y="1285860"/>
          <a:ext cx="7715304" cy="490061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715304"/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Completar textos</a:t>
                      </a: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265113" lvl="1" indent="0"/>
                      <a:r>
                        <a:rPr lang="es-ES" sz="2400" dirty="0" smtClean="0"/>
                        <a:t>Continuar un texto conociendo su inicio.</a:t>
                      </a:r>
                    </a:p>
                    <a:p>
                      <a:pPr marL="265113" lvl="1" indent="0"/>
                      <a:r>
                        <a:rPr lang="es-ES" sz="1800" i="1" dirty="0" smtClean="0"/>
                        <a:t>(Aquel domingo por la mañana</a:t>
                      </a:r>
                      <a:r>
                        <a:rPr lang="es-ES" sz="1800" i="1" baseline="0" dirty="0" smtClean="0"/>
                        <a:t> no tenía ningún plan marcado. De ninguna manera podía imaginarme lo que iba a suceder a lo largo del día…)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  <a:tr h="677238">
                <a:tc>
                  <a:txBody>
                    <a:bodyPr/>
                    <a:lstStyle/>
                    <a:p>
                      <a:pPr marL="265113" lvl="1" indent="0"/>
                      <a:r>
                        <a:rPr lang="es-ES" sz="2400" dirty="0" smtClean="0"/>
                        <a:t>Escribir un texto conociendo como finaliza.</a:t>
                      </a:r>
                    </a:p>
                    <a:p>
                      <a:pPr marL="265113" lvl="1" indent="0"/>
                      <a:r>
                        <a:rPr lang="es-ES" sz="1800" i="1" dirty="0" smtClean="0"/>
                        <a:t>(…El espejo se rompió en cincuenta mil pedazos</a:t>
                      </a:r>
                      <a:r>
                        <a:rPr lang="es-ES" sz="1800" i="1" baseline="0" dirty="0" smtClean="0"/>
                        <a:t> y todos nos quedamos boquiabiertos.)</a:t>
                      </a:r>
                    </a:p>
                    <a:p>
                      <a:pPr marL="265113" lvl="1" indent="0"/>
                      <a:r>
                        <a:rPr lang="es-ES" sz="1800" i="1" baseline="0" dirty="0" smtClean="0"/>
                        <a:t>(…¡Ya estoy harto(a)!)</a:t>
                      </a:r>
                      <a:endParaRPr lang="es-ES" sz="1800" i="1" dirty="0" smtClean="0"/>
                    </a:p>
                  </a:txBody>
                  <a:tcPr/>
                </a:tc>
              </a:tr>
              <a:tr h="925848">
                <a:tc>
                  <a:txBody>
                    <a:bodyPr/>
                    <a:lstStyle/>
                    <a:p>
                      <a:pPr marL="2651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Escribir un texto conociendo como empieza y como acaba.</a:t>
                      </a:r>
                    </a:p>
                    <a:p>
                      <a:pPr marL="2651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(</a:t>
                      </a:r>
                      <a:r>
                        <a:rPr lang="es-ES" sz="1800" i="1" dirty="0" smtClean="0"/>
                        <a:t>Parecía un día cualquiera…</a:t>
                      </a:r>
                      <a:r>
                        <a:rPr lang="es-ES" sz="1800" i="1" baseline="0" dirty="0" smtClean="0"/>
                        <a:t>  ¡Quién me iba a decir que desde aquel día todo sería diferente!)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  <a:tr h="538134">
                <a:tc>
                  <a:txBody>
                    <a:bodyPr/>
                    <a:lstStyle/>
                    <a:p>
                      <a:pPr marL="265113" indent="0"/>
                      <a:r>
                        <a:rPr lang="es-ES" sz="2400" dirty="0" smtClean="0"/>
                        <a:t>Reconstruir un texto del</a:t>
                      </a:r>
                      <a:r>
                        <a:rPr lang="es-ES" sz="2400" baseline="0" dirty="0" smtClean="0"/>
                        <a:t> que hemos eliminado palabras o frases.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intensiva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6" y="1285860"/>
          <a:ext cx="7500990" cy="411574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500990"/>
              </a:tblGrid>
              <a:tr h="785818">
                <a:tc>
                  <a:txBody>
                    <a:bodyPr/>
                    <a:lstStyle/>
                    <a:p>
                      <a:r>
                        <a:rPr lang="es-ES" sz="3000" dirty="0" smtClean="0"/>
                        <a:t>Redactar textos que den respuesta a distintas situaciones comunicativas de la vida diaria</a:t>
                      </a:r>
                      <a:endParaRPr lang="es-ES" sz="30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Escribir</a:t>
                      </a:r>
                      <a:r>
                        <a:rPr lang="es-ES" sz="2400" baseline="0" dirty="0" smtClean="0"/>
                        <a:t> una reclamación ante una situación verosímil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baseline="0" dirty="0" smtClean="0">
                          <a:latin typeface="+mn-lt"/>
                        </a:rPr>
                        <a:t>(Durante el viaje de fin de curso se perdieron tus maletas; en el mostrador de información te dicen que hagas un escrito reclamando…)</a:t>
                      </a:r>
                    </a:p>
                  </a:txBody>
                  <a:tcPr/>
                </a:tc>
              </a:tr>
              <a:tr h="6772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Escribir un email</a:t>
                      </a:r>
                      <a:r>
                        <a:rPr lang="es-ES" sz="2400" baseline="0" dirty="0" smtClean="0"/>
                        <a:t> de agradecimiento,  de disculpa, una felicitación, una petición…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  <a:tr h="7429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Solicitar información sobre un producto o servicio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  <a:tr h="538134">
                <a:tc>
                  <a:txBody>
                    <a:bodyPr/>
                    <a:lstStyle/>
                    <a:p>
                      <a:pPr marL="0" indent="0"/>
                      <a:r>
                        <a:rPr lang="es-ES" sz="2400" dirty="0" smtClean="0"/>
                        <a:t>Rellenar</a:t>
                      </a:r>
                      <a:r>
                        <a:rPr lang="es-ES" sz="2400" baseline="0" dirty="0" smtClean="0"/>
                        <a:t> distintos tipos de formularios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intensiva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6" y="1285860"/>
          <a:ext cx="7500990" cy="47558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500990"/>
              </a:tblGrid>
              <a:tr h="785818">
                <a:tc>
                  <a:txBody>
                    <a:bodyPr/>
                    <a:lstStyle/>
                    <a:p>
                      <a:r>
                        <a:rPr lang="es-ES" sz="3000" dirty="0" smtClean="0"/>
                        <a:t>Crear contextos comunicativos que generen la creación de distintos</a:t>
                      </a:r>
                      <a:r>
                        <a:rPr lang="es-ES" sz="3000" baseline="0" dirty="0" smtClean="0"/>
                        <a:t> tipos de textos</a:t>
                      </a:r>
                      <a:endParaRPr lang="es-ES" sz="3000" dirty="0"/>
                    </a:p>
                  </a:txBody>
                  <a:tcPr/>
                </a:tc>
              </a:tr>
              <a:tr h="99442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Correspondencia electrónica con alumnos(as) de otra escuela, de otra Comunidad, de otro país…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Participar</a:t>
                      </a:r>
                      <a:r>
                        <a:rPr lang="es-ES" sz="2400" baseline="0" dirty="0" smtClean="0"/>
                        <a:t> en un foro sobre un tema determinado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  <a:tr h="7429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Realizar actas de asambleas de clase, </a:t>
                      </a:r>
                      <a:r>
                        <a:rPr lang="es-ES" sz="2400" baseline="0" dirty="0" smtClean="0"/>
                        <a:t>normas de convivencia, convocatorias…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  <a:tr h="538134">
                <a:tc>
                  <a:txBody>
                    <a:bodyPr/>
                    <a:lstStyle/>
                    <a:p>
                      <a:pPr marL="0" indent="0"/>
                      <a:r>
                        <a:rPr lang="es-ES" sz="2400" dirty="0" smtClean="0"/>
                        <a:t>Colaboración en revistas</a:t>
                      </a:r>
                      <a:r>
                        <a:rPr lang="es-ES" sz="2400" baseline="0" dirty="0" smtClean="0"/>
                        <a:t> escolares, locales…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  <a:tr h="538134">
                <a:tc>
                  <a:txBody>
                    <a:bodyPr/>
                    <a:lstStyle/>
                    <a:p>
                      <a:pPr marL="0" indent="0"/>
                      <a:r>
                        <a:rPr lang="es-ES" sz="2400" dirty="0" smtClean="0"/>
                        <a:t>Solicitar información y presupuestos para</a:t>
                      </a:r>
                      <a:r>
                        <a:rPr lang="es-ES" sz="2400" baseline="0" dirty="0" smtClean="0"/>
                        <a:t> realizar excursiones u otras actividades extraescolares </a:t>
                      </a:r>
                      <a:endParaRPr lang="es-ES" sz="2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intensiva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15695"/>
              </p:ext>
            </p:extLst>
          </p:nvPr>
        </p:nvGraphicFramePr>
        <p:xfrm>
          <a:off x="571472" y="1285860"/>
          <a:ext cx="7816952" cy="489848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816952"/>
              </a:tblGrid>
              <a:tr h="785818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Redactar textos utilizando técnicas creativas</a:t>
                      </a:r>
                      <a:endParaRPr lang="es-ES" sz="3000" dirty="0"/>
                    </a:p>
                  </a:txBody>
                  <a:tcPr/>
                </a:tc>
              </a:tr>
              <a:tr h="734147">
                <a:tc>
                  <a:txBody>
                    <a:bodyPr/>
                    <a:lstStyle/>
                    <a:p>
                      <a:pPr marL="914400" lvl="2" indent="-914400"/>
                      <a:r>
                        <a:rPr lang="es-ES" sz="2000" dirty="0" smtClean="0"/>
                        <a:t>El binomio fantástico (luz-zapatos, perro-armario…)</a:t>
                      </a:r>
                    </a:p>
                  </a:txBody>
                  <a:tcPr/>
                </a:tc>
              </a:tr>
              <a:tr h="869971">
                <a:tc>
                  <a:txBody>
                    <a:bodyPr/>
                    <a:lstStyle/>
                    <a:p>
                      <a:pPr marL="0" lvl="2" indent="0"/>
                      <a:r>
                        <a:rPr lang="es-ES" sz="2000" dirty="0" smtClean="0"/>
                        <a:t>Hipótesis fantásticas (Qué pasaría si… un día no saliera</a:t>
                      </a:r>
                      <a:r>
                        <a:rPr lang="es-ES" sz="2000" baseline="0" dirty="0" smtClean="0"/>
                        <a:t> el Sol,                 qué pasaría si… mañana dejara de funcionar Internet,                               qué pasaría si… no existiese el dinero)</a:t>
                      </a:r>
                      <a:endParaRPr lang="es-ES" sz="2000" b="0" dirty="0">
                        <a:latin typeface="+mn-lt"/>
                      </a:endParaRPr>
                    </a:p>
                  </a:txBody>
                  <a:tcPr/>
                </a:tc>
              </a:tr>
              <a:tr h="84147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 smtClean="0">
                          <a:latin typeface="+mn-lt"/>
                        </a:rPr>
                        <a:t>Técnicas de extrañamiento                                                                                (ver un</a:t>
                      </a:r>
                      <a:r>
                        <a:rPr lang="es-ES" sz="2000" b="0" baseline="0" dirty="0" smtClean="0">
                          <a:latin typeface="+mn-lt"/>
                        </a:rPr>
                        <a:t> objeto cotidiano  como si se viese por primera vez) </a:t>
                      </a:r>
                      <a:endParaRPr lang="es-ES" sz="2000" b="0" dirty="0">
                        <a:latin typeface="+mn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indent="0"/>
                      <a:r>
                        <a:rPr lang="es-ES" sz="2000" b="0" dirty="0" smtClean="0">
                          <a:latin typeface="+mn-lt"/>
                        </a:rPr>
                        <a:t>Confusión</a:t>
                      </a:r>
                      <a:r>
                        <a:rPr lang="es-ES" sz="2000" b="0" baseline="0" dirty="0" smtClean="0">
                          <a:latin typeface="+mn-lt"/>
                        </a:rPr>
                        <a:t> de cuentos, personajes literarios…</a:t>
                      </a:r>
                      <a:endParaRPr lang="es-ES" sz="2000" b="0" dirty="0">
                        <a:latin typeface="+mn-lt"/>
                      </a:endParaRPr>
                    </a:p>
                  </a:txBody>
                  <a:tcPr/>
                </a:tc>
              </a:tr>
              <a:tr h="1027153">
                <a:tc>
                  <a:txBody>
                    <a:bodyPr/>
                    <a:lstStyle/>
                    <a:p>
                      <a:pPr marL="0" indent="0"/>
                      <a:r>
                        <a:rPr lang="es-ES" sz="2000" b="0" dirty="0" smtClean="0">
                          <a:latin typeface="+mn-lt"/>
                        </a:rPr>
                        <a:t>Juegos de papeletas con preguntas y respuestas que se combinan al azar para crear una historia</a:t>
                      </a:r>
                      <a:r>
                        <a:rPr lang="es-ES" sz="2000" b="0" baseline="0" dirty="0" smtClean="0">
                          <a:latin typeface="+mn-lt"/>
                        </a:rPr>
                        <a:t> </a:t>
                      </a:r>
                      <a:r>
                        <a:rPr lang="es-ES" sz="2000" b="0" dirty="0" smtClean="0">
                          <a:latin typeface="+mn-lt"/>
                        </a:rPr>
                        <a:t>(quién era, dónde estaba, cuándo</a:t>
                      </a:r>
                      <a:r>
                        <a:rPr lang="es-ES" sz="2000" b="0" baseline="0" dirty="0" smtClean="0">
                          <a:latin typeface="+mn-lt"/>
                        </a:rPr>
                        <a:t> ocurrió, qué hacía, qué dijo, qué contestó la gente, cómo acabó todo…)</a:t>
                      </a:r>
                      <a:endParaRPr lang="es-ES" sz="20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18593" y="2276872"/>
            <a:ext cx="150016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Ver “Gramática de la fantasía” de Gianni </a:t>
            </a:r>
            <a:r>
              <a:rPr lang="es-ES" dirty="0" err="1" smtClean="0"/>
              <a:t>Rodari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intensiva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04190"/>
              </p:ext>
            </p:extLst>
          </p:nvPr>
        </p:nvGraphicFramePr>
        <p:xfrm>
          <a:off x="539552" y="1052736"/>
          <a:ext cx="8072494" cy="47479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072494"/>
              </a:tblGrid>
              <a:tr h="857256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Redactar textos utilizando técnicas creativas</a:t>
                      </a:r>
                      <a:endParaRPr lang="es-ES" sz="3000" dirty="0"/>
                    </a:p>
                  </a:txBody>
                  <a:tcPr/>
                </a:tc>
              </a:tr>
              <a:tr h="1006814">
                <a:tc>
                  <a:txBody>
                    <a:bodyPr/>
                    <a:lstStyle/>
                    <a:p>
                      <a:pPr marL="0" lvl="2" indent="0"/>
                      <a:r>
                        <a:rPr lang="es-ES" sz="2000" dirty="0" smtClean="0"/>
                        <a:t>Historias que sigan una consigna determinada</a:t>
                      </a:r>
                      <a:r>
                        <a:rPr lang="es-ES" sz="2000" baseline="0" dirty="0" smtClean="0"/>
                        <a:t> (usar los siete colores del </a:t>
                      </a:r>
                      <a:r>
                        <a:rPr lang="es-ES" sz="2000" baseline="0" dirty="0" err="1" smtClean="0"/>
                        <a:t>arcoiris</a:t>
                      </a:r>
                      <a:r>
                        <a:rPr lang="es-ES" sz="2000" baseline="0" dirty="0" smtClean="0"/>
                        <a:t>, que cada nuevo sustantivo que se introduzca respete el orden alfabético...)</a:t>
                      </a:r>
                      <a:endParaRPr lang="es-ES" sz="2000" dirty="0" smtClean="0"/>
                    </a:p>
                  </a:txBody>
                  <a:tcPr/>
                </a:tc>
              </a:tr>
              <a:tr h="87223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 smtClean="0"/>
                        <a:t>Anacronías</a:t>
                      </a:r>
                      <a:r>
                        <a:rPr lang="es-ES" sz="2000" dirty="0" smtClean="0"/>
                        <a:t> (un</a:t>
                      </a:r>
                      <a:r>
                        <a:rPr lang="es-ES" sz="2000" baseline="0" dirty="0" smtClean="0"/>
                        <a:t> personaje histórico en la actualidad, un personaje actual en épocas pasadas…) </a:t>
                      </a:r>
                      <a:endParaRPr lang="es-ES" sz="2000" dirty="0" smtClean="0"/>
                    </a:p>
                  </a:txBody>
                  <a:tcPr/>
                </a:tc>
              </a:tr>
              <a:tr h="800016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El grupo</a:t>
                      </a:r>
                      <a:r>
                        <a:rPr lang="es-ES" sz="2000" baseline="0" dirty="0" smtClean="0"/>
                        <a:t> de WhatsApp</a:t>
                      </a:r>
                      <a:r>
                        <a:rPr lang="es-ES" sz="2000" dirty="0" smtClean="0"/>
                        <a:t>:  conversaciones entre personajes históricos,</a:t>
                      </a:r>
                      <a:r>
                        <a:rPr lang="es-ES" sz="2000" baseline="0" dirty="0" smtClean="0"/>
                        <a:t> científicos célebres, pintores famosos, autores literarios, músicos importantes…</a:t>
                      </a:r>
                      <a:endParaRPr lang="es-ES" sz="2000" b="0" dirty="0">
                        <a:latin typeface="+mn-lt"/>
                      </a:endParaRPr>
                    </a:p>
                  </a:txBody>
                  <a:tcPr/>
                </a:tc>
              </a:tr>
              <a:tr h="800016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Personificaciones (números, letras, colores, objetos, animales…que cuentan su historia, como</a:t>
                      </a:r>
                      <a:r>
                        <a:rPr lang="es-ES" sz="2000" baseline="0" dirty="0" smtClean="0"/>
                        <a:t> ven el mundo desde su condición, como se sienten siendo lo que son…)</a:t>
                      </a:r>
                      <a:endParaRPr lang="es-ES" sz="20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Ejemplos de personificaciones en algunas áreas</a:t>
            </a:r>
            <a:endParaRPr lang="es-ES" sz="3200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99299"/>
              </p:ext>
            </p:extLst>
          </p:nvPr>
        </p:nvGraphicFramePr>
        <p:xfrm>
          <a:off x="899592" y="980728"/>
          <a:ext cx="7776864" cy="566325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96144"/>
                <a:gridCol w="6480720"/>
              </a:tblGrid>
              <a:tr h="13681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</a:rPr>
                        <a:t>Distribuimos una serie  de </a:t>
                      </a:r>
                      <a:r>
                        <a:rPr lang="es-ES" sz="1800" kern="1200" dirty="0" smtClean="0">
                          <a:effectLst/>
                        </a:rPr>
                        <a:t>elementos</a:t>
                      </a:r>
                      <a:r>
                        <a:rPr lang="es-ES" sz="1800" kern="1200" baseline="0" dirty="0" smtClean="0">
                          <a:effectLst/>
                        </a:rPr>
                        <a:t>/personajes</a:t>
                      </a:r>
                      <a:r>
                        <a:rPr lang="es-ES" sz="1800" kern="1200" dirty="0" smtClean="0">
                          <a:effectLst/>
                        </a:rPr>
                        <a:t>  </a:t>
                      </a:r>
                      <a:r>
                        <a:rPr lang="es-ES" sz="1800" kern="1200" dirty="0">
                          <a:effectLst/>
                        </a:rPr>
                        <a:t>propios de  nuestra área </a:t>
                      </a:r>
                      <a:r>
                        <a:rPr lang="es-ES" sz="1800" kern="1200" dirty="0" smtClean="0">
                          <a:effectLst/>
                        </a:rPr>
                        <a:t> o materia entre nuestros(as)</a:t>
                      </a:r>
                      <a:r>
                        <a:rPr lang="es-ES" sz="1800" kern="1200" baseline="0" dirty="0" smtClean="0">
                          <a:effectLst/>
                        </a:rPr>
                        <a:t> alumnos(as)</a:t>
                      </a:r>
                      <a:r>
                        <a:rPr lang="es-ES" sz="1800" kern="1200" dirty="0" smtClean="0">
                          <a:effectLst/>
                        </a:rPr>
                        <a:t> </a:t>
                      </a:r>
                      <a:r>
                        <a:rPr lang="es-ES" sz="1800" kern="1200" dirty="0">
                          <a:effectLst/>
                        </a:rPr>
                        <a:t>y les pedimos que escriban </a:t>
                      </a:r>
                      <a:r>
                        <a:rPr lang="es-ES" sz="1800" kern="1200" dirty="0" smtClean="0">
                          <a:effectLst/>
                        </a:rPr>
                        <a:t>como si fueran ese elemento/personaje, explicando </a:t>
                      </a:r>
                      <a:r>
                        <a:rPr lang="es-ES" sz="1800" kern="1200" dirty="0">
                          <a:effectLst/>
                        </a:rPr>
                        <a:t>qué </a:t>
                      </a:r>
                      <a:r>
                        <a:rPr lang="es-ES" sz="1800" kern="1200" dirty="0" smtClean="0">
                          <a:effectLst/>
                        </a:rPr>
                        <a:t>piensa, </a:t>
                      </a:r>
                      <a:r>
                        <a:rPr lang="es-ES" sz="1800" kern="1200" dirty="0">
                          <a:effectLst/>
                        </a:rPr>
                        <a:t>qué </a:t>
                      </a:r>
                      <a:r>
                        <a:rPr lang="es-ES" sz="1800" kern="1200" dirty="0" smtClean="0">
                          <a:effectLst/>
                        </a:rPr>
                        <a:t>siente, </a:t>
                      </a:r>
                      <a:r>
                        <a:rPr lang="es-ES" sz="1800" kern="1200" dirty="0">
                          <a:effectLst/>
                        </a:rPr>
                        <a:t>cómo  </a:t>
                      </a:r>
                      <a:r>
                        <a:rPr lang="es-ES" sz="1800" kern="1200" dirty="0" smtClean="0">
                          <a:effectLst/>
                        </a:rPr>
                        <a:t>ve </a:t>
                      </a:r>
                      <a:r>
                        <a:rPr lang="es-ES" sz="1800" kern="1200" dirty="0">
                          <a:effectLst/>
                        </a:rPr>
                        <a:t>el mundo…  Cada alumno(a) lo lee y sus compañeros(as) deben adivinar </a:t>
                      </a:r>
                      <a:r>
                        <a:rPr lang="es-ES" sz="1800" kern="1200" dirty="0" smtClean="0">
                          <a:effectLst/>
                        </a:rPr>
                        <a:t>qué o quién es.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5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Matemáticas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effectLst/>
                        </a:rPr>
                        <a:t>Números, </a:t>
                      </a:r>
                      <a:r>
                        <a:rPr lang="es-ES" sz="1600" kern="1200" dirty="0" smtClean="0">
                          <a:effectLst/>
                        </a:rPr>
                        <a:t>operaciones, figuras geométricos</a:t>
                      </a:r>
                      <a:r>
                        <a:rPr lang="es-ES" sz="1600" kern="1200" dirty="0">
                          <a:effectLst/>
                        </a:rPr>
                        <a:t>, </a:t>
                      </a:r>
                      <a:r>
                        <a:rPr lang="es-ES" sz="1600" kern="1200" dirty="0" smtClean="0">
                          <a:effectLst/>
                        </a:rPr>
                        <a:t>propiedades, medidas…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Ciencias Sociales</a:t>
                      </a:r>
                      <a:endParaRPr lang="es-E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effectLst/>
                        </a:rPr>
                        <a:t>Planetas, climas,</a:t>
                      </a:r>
                      <a:r>
                        <a:rPr lang="es-ES" sz="1600" kern="1200" baseline="0" dirty="0" smtClean="0">
                          <a:effectLst/>
                        </a:rPr>
                        <a:t> a</a:t>
                      </a:r>
                      <a:r>
                        <a:rPr lang="es-ES" sz="1600" kern="1200" dirty="0" smtClean="0">
                          <a:effectLst/>
                        </a:rPr>
                        <a:t>ccidentes </a:t>
                      </a:r>
                      <a:r>
                        <a:rPr lang="es-ES" sz="1600" kern="1200" dirty="0">
                          <a:effectLst/>
                        </a:rPr>
                        <a:t>geográficos, </a:t>
                      </a:r>
                      <a:r>
                        <a:rPr lang="es-ES" sz="1600" kern="1200" baseline="0" dirty="0" smtClean="0">
                          <a:effectLst/>
                        </a:rPr>
                        <a:t>océanos y mares, p</a:t>
                      </a:r>
                      <a:r>
                        <a:rPr lang="es-ES" sz="1600" kern="1200" dirty="0" smtClean="0">
                          <a:effectLst/>
                        </a:rPr>
                        <a:t>ersonajes </a:t>
                      </a:r>
                      <a:r>
                        <a:rPr lang="es-ES" sz="1600" kern="1200" dirty="0">
                          <a:effectLst/>
                        </a:rPr>
                        <a:t>históricos, </a:t>
                      </a:r>
                      <a:r>
                        <a:rPr lang="es-ES" sz="1600" kern="1200" dirty="0" smtClean="0">
                          <a:effectLst/>
                        </a:rPr>
                        <a:t>habitantes de distintas civilizaciones</a:t>
                      </a:r>
                      <a:r>
                        <a:rPr lang="es-ES" sz="1600" kern="1200" baseline="0" dirty="0" smtClean="0">
                          <a:effectLst/>
                        </a:rPr>
                        <a:t>…</a:t>
                      </a:r>
                      <a:r>
                        <a:rPr lang="es-ES" sz="1600" kern="1200" dirty="0" smtClean="0">
                          <a:effectLst/>
                        </a:rPr>
                        <a:t> 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Ciencias de la Naturaleza</a:t>
                      </a:r>
                      <a:endParaRPr lang="es-E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effectLst/>
                        </a:rPr>
                        <a:t>Partes del cuerpo,</a:t>
                      </a:r>
                      <a:r>
                        <a:rPr lang="es-ES" sz="1600" kern="1200" dirty="0">
                          <a:effectLst/>
                        </a:rPr>
                        <a:t> </a:t>
                      </a:r>
                      <a:r>
                        <a:rPr lang="es-ES" sz="1600" kern="1200" dirty="0" smtClean="0">
                          <a:effectLst/>
                        </a:rPr>
                        <a:t>animales</a:t>
                      </a:r>
                      <a:r>
                        <a:rPr lang="es-ES" sz="1600" kern="1200" dirty="0">
                          <a:effectLst/>
                        </a:rPr>
                        <a:t>, </a:t>
                      </a:r>
                      <a:r>
                        <a:rPr lang="es-ES" sz="1600" kern="1200" dirty="0" smtClean="0">
                          <a:effectLst/>
                        </a:rPr>
                        <a:t>vegetales,</a:t>
                      </a:r>
                      <a:r>
                        <a:rPr lang="es-ES" sz="1600" kern="1200" baseline="0" dirty="0" smtClean="0">
                          <a:effectLst/>
                        </a:rPr>
                        <a:t> fenómenos naturales…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Educación Artística</a:t>
                      </a:r>
                      <a:endParaRPr lang="es-E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effectLst/>
                        </a:rPr>
                        <a:t>Colores,</a:t>
                      </a:r>
                      <a:r>
                        <a:rPr lang="es-ES" sz="1600" kern="1200" baseline="0" dirty="0" smtClean="0">
                          <a:effectLst/>
                        </a:rPr>
                        <a:t> obras famosas, pintores célebres…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effectLst/>
                        </a:rPr>
                        <a:t>Instrumentos</a:t>
                      </a:r>
                      <a:r>
                        <a:rPr lang="es-ES" sz="1600" kern="1200" dirty="0">
                          <a:effectLst/>
                        </a:rPr>
                        <a:t>, notas  </a:t>
                      </a:r>
                      <a:r>
                        <a:rPr lang="es-ES" sz="1600" kern="1200" dirty="0" smtClean="0">
                          <a:effectLst/>
                        </a:rPr>
                        <a:t>musicales,</a:t>
                      </a:r>
                      <a:r>
                        <a:rPr lang="es-ES" sz="1600" kern="1200" baseline="0" dirty="0" smtClean="0">
                          <a:effectLst/>
                        </a:rPr>
                        <a:t> estilos</a:t>
                      </a:r>
                      <a:r>
                        <a:rPr lang="es-ES" sz="1600" kern="1200" dirty="0" smtClean="0">
                          <a:effectLst/>
                        </a:rPr>
                        <a:t> </a:t>
                      </a:r>
                      <a:r>
                        <a:rPr lang="es-ES" sz="1600" kern="1200" dirty="0">
                          <a:effectLst/>
                        </a:rPr>
                        <a:t>musicales…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</a:t>
                      </a:r>
                      <a:r>
                        <a:rPr lang="es-ES" sz="1600" dirty="0">
                          <a:effectLst/>
                        </a:rPr>
                        <a:t>. </a:t>
                      </a:r>
                      <a:r>
                        <a:rPr lang="es-ES" sz="1600" dirty="0" smtClean="0">
                          <a:effectLst/>
                        </a:rPr>
                        <a:t>Física</a:t>
                      </a:r>
                      <a:endParaRPr lang="es-E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effectLst/>
                        </a:rPr>
                        <a:t> </a:t>
                      </a:r>
                      <a:r>
                        <a:rPr lang="es-ES" sz="1600" kern="1200" dirty="0" smtClean="0">
                          <a:effectLst/>
                        </a:rPr>
                        <a:t>Partes del cuerpo, músculos, juegos</a:t>
                      </a:r>
                      <a:r>
                        <a:rPr lang="es-ES" sz="1600" kern="1200" baseline="0" dirty="0" smtClean="0">
                          <a:effectLst/>
                        </a:rPr>
                        <a:t> y d</a:t>
                      </a:r>
                      <a:r>
                        <a:rPr lang="es-ES" sz="1600" kern="1200" dirty="0" smtClean="0">
                          <a:effectLst/>
                        </a:rPr>
                        <a:t>eportes, deportistas famosos…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5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LCL</a:t>
                      </a:r>
                      <a:endParaRPr lang="es-E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Letras, normas ortográficas, personajes de cuentos, autores importantes…</a:t>
                      </a: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Lenguas</a:t>
                      </a:r>
                      <a:r>
                        <a:rPr lang="es-ES" sz="1600" baseline="0" dirty="0" smtClean="0">
                          <a:effectLst/>
                        </a:rPr>
                        <a:t> Extranjeras</a:t>
                      </a:r>
                      <a:endParaRPr lang="es-E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Times New Roman"/>
                        </a:rPr>
                        <a:t>Cualquier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Times New Roman"/>
                        </a:rPr>
                        <a:t> campo semántico trabajado (colores, números, días de la semana, meses, ropas, muebles, t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rabajos y ocupaciones, deportes,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alimentos…) 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Valores</a:t>
                      </a:r>
                      <a:r>
                        <a:rPr lang="es-ES" sz="1600" baseline="0" dirty="0" smtClean="0">
                          <a:effectLst/>
                        </a:rPr>
                        <a:t> SS y  y Cívicos</a:t>
                      </a:r>
                      <a:endParaRPr lang="es-E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Times New Roman"/>
                        </a:rPr>
                        <a:t>Sentimientos,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Times New Roman"/>
                        </a:rPr>
                        <a:t> valores, derechos, deberes…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86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extensiva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62337"/>
              </p:ext>
            </p:extLst>
          </p:nvPr>
        </p:nvGraphicFramePr>
        <p:xfrm>
          <a:off x="755576" y="1340768"/>
          <a:ext cx="7858180" cy="44833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858180"/>
              </a:tblGrid>
              <a:tr h="98826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Aprendizaje integrado</a:t>
                      </a:r>
                      <a:r>
                        <a:rPr lang="es-ES" sz="3200" baseline="0" dirty="0" smtClean="0"/>
                        <a:t> de contenidos y lenguas</a:t>
                      </a:r>
                      <a:endParaRPr lang="es-ES" sz="3000" dirty="0"/>
                    </a:p>
                  </a:txBody>
                  <a:tcPr/>
                </a:tc>
              </a:tr>
              <a:tr h="98826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Trabajos de investigación relacionados</a:t>
                      </a:r>
                      <a:r>
                        <a:rPr lang="es-ES" sz="2800" baseline="0" dirty="0" smtClean="0"/>
                        <a:t> con el currículum de las áreas no lingüísticas</a:t>
                      </a:r>
                      <a:endParaRPr lang="es-ES" sz="2800" dirty="0" smtClean="0"/>
                    </a:p>
                  </a:txBody>
                  <a:tcPr/>
                </a:tc>
              </a:tr>
              <a:tr h="98826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dirty="0" smtClean="0">
                          <a:latin typeface="+mn-lt"/>
                        </a:rPr>
                        <a:t>Presentación con</a:t>
                      </a:r>
                      <a:r>
                        <a:rPr lang="es-ES" sz="2800" b="0" baseline="0" dirty="0" smtClean="0">
                          <a:latin typeface="+mn-lt"/>
                        </a:rPr>
                        <a:t> los contenidos básicos de un  tema (en L1 o en L2)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  <a:tr h="1440036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dirty="0" smtClean="0">
                          <a:latin typeface="+mn-lt"/>
                        </a:rPr>
                        <a:t>Trabajos cooperativos con alumnado de otro centro,</a:t>
                      </a:r>
                      <a:r>
                        <a:rPr lang="es-ES" sz="2800" b="0" baseline="0" dirty="0" smtClean="0">
                          <a:latin typeface="+mn-lt"/>
                        </a:rPr>
                        <a:t> de otra comunidad, de otro país… sobre un tema común</a:t>
                      </a:r>
                      <a:endParaRPr lang="es-E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extensiva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96893"/>
              </p:ext>
            </p:extLst>
          </p:nvPr>
        </p:nvGraphicFramePr>
        <p:xfrm>
          <a:off x="571472" y="1285860"/>
          <a:ext cx="7715304" cy="510494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715304"/>
              </a:tblGrid>
              <a:tr h="1000132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Actividades relacionadas</a:t>
                      </a:r>
                      <a:r>
                        <a:rPr lang="es-ES" sz="3200" baseline="0" dirty="0" smtClean="0"/>
                        <a:t> con la comunicación digital</a:t>
                      </a:r>
                      <a:endParaRPr lang="es-ES" sz="3000" dirty="0"/>
                    </a:p>
                  </a:txBody>
                  <a:tcPr/>
                </a:tc>
              </a:tr>
              <a:tr h="862026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Escribir un blog colectivo o individual</a:t>
                      </a:r>
                    </a:p>
                    <a:p>
                      <a:pPr marL="0" lvl="2" indent="0"/>
                      <a:endParaRPr lang="es-ES" sz="3200" dirty="0" smtClean="0"/>
                    </a:p>
                  </a:txBody>
                  <a:tcPr/>
                </a:tc>
              </a:tr>
              <a:tr h="110453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0" dirty="0" smtClean="0">
                          <a:latin typeface="+mn-lt"/>
                        </a:rPr>
                        <a:t>Crear una wiki</a:t>
                      </a:r>
                      <a:r>
                        <a:rPr lang="es-ES" sz="3200" b="0" baseline="0" dirty="0" smtClean="0">
                          <a:latin typeface="+mn-lt"/>
                        </a:rPr>
                        <a:t> sobre una temática determinada</a:t>
                      </a:r>
                      <a:endParaRPr lang="es-ES" sz="3200" b="0" dirty="0">
                        <a:latin typeface="+mn-lt"/>
                      </a:endParaRPr>
                    </a:p>
                  </a:txBody>
                  <a:tcPr/>
                </a:tc>
              </a:tr>
              <a:tr h="800016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Realizar</a:t>
                      </a:r>
                      <a:r>
                        <a:rPr lang="es-ES" sz="3200" baseline="0" dirty="0" smtClean="0"/>
                        <a:t> un periódico o revista digital</a:t>
                      </a:r>
                      <a:endParaRPr lang="es-ES" sz="3200" dirty="0" smtClean="0"/>
                    </a:p>
                    <a:p>
                      <a:pPr marL="0" indent="0"/>
                      <a:endParaRPr lang="es-ES" sz="3200" b="0" dirty="0">
                        <a:latin typeface="+mn-lt"/>
                      </a:endParaRPr>
                    </a:p>
                  </a:txBody>
                  <a:tcPr/>
                </a:tc>
              </a:tr>
              <a:tr h="800016">
                <a:tc>
                  <a:txBody>
                    <a:bodyPr/>
                    <a:lstStyle/>
                    <a:p>
                      <a:pPr marL="0" indent="0"/>
                      <a:r>
                        <a:rPr lang="es-ES" sz="3200" b="0" dirty="0" smtClean="0">
                          <a:latin typeface="+mn-lt"/>
                        </a:rPr>
                        <a:t>Libros</a:t>
                      </a:r>
                      <a:r>
                        <a:rPr lang="es-ES" sz="3200" b="0" baseline="0" dirty="0" smtClean="0">
                          <a:latin typeface="+mn-lt"/>
                        </a:rPr>
                        <a:t> digitales</a:t>
                      </a:r>
                      <a:endParaRPr lang="es-ES" sz="32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60733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Evolución de Enfoques didácticos de la Expresión Escrita</a:t>
            </a:r>
            <a:endParaRPr lang="es-ES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785794"/>
          <a:ext cx="8229600" cy="232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428596" y="3214686"/>
            <a:ext cx="1928826" cy="3286148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ES" dirty="0" smtClean="0"/>
              <a:t>Explicación de la regla</a:t>
            </a:r>
          </a:p>
          <a:p>
            <a:pPr marL="342900" indent="-342900">
              <a:buAutoNum type="arabicPeriod"/>
            </a:pPr>
            <a:r>
              <a:rPr lang="es-ES" dirty="0" smtClean="0"/>
              <a:t>Ejemplos</a:t>
            </a:r>
          </a:p>
          <a:p>
            <a:pPr marL="342900" indent="-342900">
              <a:buAutoNum type="arabicPeriod"/>
            </a:pPr>
            <a:r>
              <a:rPr lang="es-ES" dirty="0" smtClean="0"/>
              <a:t>Prácticas mecánicas</a:t>
            </a:r>
          </a:p>
          <a:p>
            <a:pPr marL="342900" indent="-342900">
              <a:buAutoNum type="arabicPeriod"/>
            </a:pPr>
            <a:r>
              <a:rPr lang="es-ES" dirty="0" smtClean="0"/>
              <a:t>Redacción</a:t>
            </a:r>
          </a:p>
          <a:p>
            <a:pPr marL="342900" indent="-342900">
              <a:buAutoNum type="arabicPeriod"/>
            </a:pPr>
            <a:r>
              <a:rPr lang="es-ES" dirty="0" smtClean="0"/>
              <a:t>Corrección gramatical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2571736" y="3214686"/>
            <a:ext cx="1928826" cy="3286148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ES" dirty="0" smtClean="0"/>
              <a:t>Lectura comprensiva de textos</a:t>
            </a:r>
          </a:p>
          <a:p>
            <a:pPr marL="342900" indent="-342900">
              <a:buAutoNum type="arabicPeriod"/>
            </a:pPr>
            <a:r>
              <a:rPr lang="es-ES" dirty="0" smtClean="0"/>
              <a:t>Análisis de modelos</a:t>
            </a:r>
          </a:p>
          <a:p>
            <a:pPr marL="342900" indent="-342900">
              <a:buAutoNum type="arabicPeriod"/>
            </a:pPr>
            <a:r>
              <a:rPr lang="es-ES" dirty="0" smtClean="0"/>
              <a:t>Prácticas cerradas</a:t>
            </a:r>
          </a:p>
          <a:p>
            <a:pPr marL="342900" indent="-342900">
              <a:buAutoNum type="arabicPeriod"/>
            </a:pPr>
            <a:r>
              <a:rPr lang="es-ES" dirty="0" smtClean="0"/>
              <a:t>Prácticas comunicativas</a:t>
            </a:r>
          </a:p>
          <a:p>
            <a:pPr marL="342900" indent="-342900">
              <a:buAutoNum type="arabicPeriod"/>
            </a:pPr>
            <a:r>
              <a:rPr lang="es-ES" dirty="0" smtClean="0"/>
              <a:t>Corrección comunicativa</a:t>
            </a:r>
          </a:p>
          <a:p>
            <a:pPr marL="342900" indent="-342900" algn="ctr">
              <a:buAutoNum type="arabicPeriod"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4714876" y="3214686"/>
            <a:ext cx="1857388" cy="3286148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ES" dirty="0" smtClean="0"/>
              <a:t>Buscar ideas</a:t>
            </a:r>
          </a:p>
          <a:p>
            <a:pPr marL="342900" indent="-342900">
              <a:buAutoNum type="arabicPeriod"/>
            </a:pPr>
            <a:r>
              <a:rPr lang="es-ES" dirty="0" smtClean="0"/>
              <a:t>Hacer esquemas</a:t>
            </a:r>
          </a:p>
          <a:p>
            <a:pPr marL="342900" indent="-342900">
              <a:buAutoNum type="arabicPeriod"/>
            </a:pPr>
            <a:r>
              <a:rPr lang="es-ES" dirty="0" smtClean="0"/>
              <a:t>Redactar</a:t>
            </a:r>
          </a:p>
          <a:p>
            <a:pPr marL="342900" indent="-342900">
              <a:buAutoNum type="arabicPeriod"/>
            </a:pPr>
            <a:r>
              <a:rPr lang="es-ES" dirty="0" smtClean="0"/>
              <a:t>Evaluar</a:t>
            </a:r>
          </a:p>
          <a:p>
            <a:pPr marL="342900" indent="-342900">
              <a:buAutoNum type="arabicPeriod"/>
            </a:pPr>
            <a:r>
              <a:rPr lang="es-ES" dirty="0" smtClean="0"/>
              <a:t>Revisar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6786578" y="3214686"/>
            <a:ext cx="1928826" cy="3286148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s-ES" dirty="0" smtClean="0"/>
              <a:t>1. Recogida de información</a:t>
            </a:r>
          </a:p>
          <a:p>
            <a:pPr marL="342900" indent="-342900"/>
            <a:r>
              <a:rPr lang="es-ES" dirty="0" smtClean="0"/>
              <a:t>2. Procesamiento</a:t>
            </a:r>
          </a:p>
          <a:p>
            <a:pPr marL="342900" indent="-342900"/>
            <a:r>
              <a:rPr lang="es-ES" dirty="0" smtClean="0"/>
              <a:t>3. Producción de textos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643042" y="648866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            </a:t>
            </a:r>
            <a:r>
              <a:rPr lang="es-ES" b="1" dirty="0" smtClean="0"/>
              <a:t>Basado en </a:t>
            </a:r>
            <a:r>
              <a:rPr lang="es-ES" b="1" dirty="0" err="1" smtClean="0"/>
              <a:t>Cassany</a:t>
            </a:r>
            <a:r>
              <a:rPr lang="es-ES" b="1" dirty="0" smtClean="0"/>
              <a:t>, Luna y Sanz “Enseñar lengua”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extensiva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472" y="1285860"/>
          <a:ext cx="7715304" cy="458623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715304"/>
              </a:tblGrid>
              <a:tr h="1000132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Actividades relacionadas</a:t>
                      </a:r>
                      <a:r>
                        <a:rPr lang="es-ES" sz="3200" baseline="0" dirty="0" smtClean="0"/>
                        <a:t> con los medios de comunicación</a:t>
                      </a:r>
                      <a:endParaRPr lang="es-ES" sz="3000" dirty="0"/>
                    </a:p>
                  </a:txBody>
                  <a:tcPr/>
                </a:tc>
              </a:tr>
              <a:tr h="114777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Confeccionar</a:t>
                      </a:r>
                      <a:r>
                        <a:rPr lang="es-ES" sz="3200" baseline="0" dirty="0" smtClean="0"/>
                        <a:t> un periódico, una revista, una hoja informativa…</a:t>
                      </a:r>
                      <a:endParaRPr lang="es-ES" sz="3200" dirty="0" smtClean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Realizar un comic</a:t>
                      </a: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0" dirty="0" smtClean="0">
                          <a:latin typeface="+mn-lt"/>
                        </a:rPr>
                        <a:t>Escribir un guión radiofónico</a:t>
                      </a:r>
                      <a:endParaRPr lang="es-ES" sz="3200" b="0" dirty="0">
                        <a:latin typeface="+mn-lt"/>
                      </a:endParaRPr>
                    </a:p>
                  </a:txBody>
                  <a:tcPr/>
                </a:tc>
              </a:tr>
              <a:tr h="800016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Escribir un guión audiovisual</a:t>
                      </a:r>
                      <a:endParaRPr lang="es-ES" sz="32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Escritura extensiva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22535"/>
              </p:ext>
            </p:extLst>
          </p:nvPr>
        </p:nvGraphicFramePr>
        <p:xfrm>
          <a:off x="571472" y="1285860"/>
          <a:ext cx="7715304" cy="495761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715304"/>
              </a:tblGrid>
              <a:tr h="1000132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Talleres literarios</a:t>
                      </a:r>
                      <a:endParaRPr lang="es-ES" sz="3000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Escribir un cuento al estilo tradicional</a:t>
                      </a: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Escribir un relato corto</a:t>
                      </a: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0" dirty="0" smtClean="0">
                          <a:latin typeface="+mn-lt"/>
                        </a:rPr>
                        <a:t>Escribir una colección de poemas</a:t>
                      </a:r>
                      <a:endParaRPr lang="es-ES" sz="3200" b="0" dirty="0">
                        <a:latin typeface="+mn-lt"/>
                      </a:endParaRPr>
                    </a:p>
                  </a:txBody>
                  <a:tcPr/>
                </a:tc>
              </a:tr>
              <a:tr h="800016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Escribir un guión teatral</a:t>
                      </a:r>
                      <a:endParaRPr lang="es-ES" sz="3200" b="0" dirty="0">
                        <a:latin typeface="+mn-lt"/>
                      </a:endParaRPr>
                    </a:p>
                  </a:txBody>
                  <a:tcPr/>
                </a:tc>
              </a:tr>
              <a:tr h="800016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0" dirty="0" smtClean="0">
                          <a:latin typeface="+mn-lt"/>
                        </a:rPr>
                        <a:t>Escribir un pequeño ensayo</a:t>
                      </a:r>
                      <a:endParaRPr lang="es-ES" sz="32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668344" y="2132856"/>
            <a:ext cx="12241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Ver funciones de </a:t>
            </a:r>
            <a:r>
              <a:rPr lang="es-ES" dirty="0" err="1" smtClean="0"/>
              <a:t>Propp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1705" r="32735" b="62406"/>
          <a:stretch/>
        </p:blipFill>
        <p:spPr bwMode="auto">
          <a:xfrm>
            <a:off x="1475656" y="548680"/>
            <a:ext cx="6423950" cy="51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251520" y="1548809"/>
            <a:ext cx="3096344" cy="1368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ANALIZAR LA SITUACIÓN COMUNICATIVA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1791143" y="2471712"/>
            <a:ext cx="3096344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PLANIFICAR EL TEXTO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2987824" y="3348525"/>
            <a:ext cx="3096344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REDACTAR EL BORRADOR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4503452" y="4221088"/>
            <a:ext cx="3096344" cy="13681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REVISAR EL BORRADOR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5854990" y="5157489"/>
            <a:ext cx="3096344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REESCRIBIR EL 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15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 rot="20745107">
            <a:off x="228247" y="1542254"/>
            <a:ext cx="3096344" cy="1368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1º</a:t>
            </a:r>
          </a:p>
          <a:p>
            <a:pPr algn="ctr"/>
            <a:r>
              <a:rPr lang="es-ES" dirty="0" smtClean="0"/>
              <a:t>ANALIZAR LA SITUACIÓN COMUNICATIVA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1705" r="32735" b="62406"/>
          <a:stretch/>
        </p:blipFill>
        <p:spPr bwMode="auto">
          <a:xfrm>
            <a:off x="1475656" y="548680"/>
            <a:ext cx="6423950" cy="51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ceso alternativo 4"/>
          <p:cNvSpPr/>
          <p:nvPr/>
        </p:nvSpPr>
        <p:spPr>
          <a:xfrm>
            <a:off x="4792793" y="1563721"/>
            <a:ext cx="1728192" cy="64807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¿Qué objetivos me planteo?</a:t>
            </a:r>
            <a:endParaRPr lang="es-ES" dirty="0"/>
          </a:p>
        </p:txBody>
      </p:sp>
      <p:sp>
        <p:nvSpPr>
          <p:cNvPr id="7" name="Proceso alternativo 6"/>
          <p:cNvSpPr/>
          <p:nvPr/>
        </p:nvSpPr>
        <p:spPr>
          <a:xfrm>
            <a:off x="3718372" y="2604260"/>
            <a:ext cx="1938517" cy="64807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¿A qué Audiencia va dirigido?</a:t>
            </a:r>
            <a:endParaRPr lang="es-ES" dirty="0"/>
          </a:p>
        </p:txBody>
      </p:sp>
      <p:sp>
        <p:nvSpPr>
          <p:cNvPr id="8" name="Proceso alternativo 7"/>
          <p:cNvSpPr/>
          <p:nvPr/>
        </p:nvSpPr>
        <p:spPr>
          <a:xfrm>
            <a:off x="1982561" y="3630261"/>
            <a:ext cx="2520280" cy="64807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¿Qué imagen quiero transmitir como autor?</a:t>
            </a:r>
            <a:endParaRPr lang="es-ES" dirty="0"/>
          </a:p>
        </p:txBody>
      </p:sp>
      <p:sp>
        <p:nvSpPr>
          <p:cNvPr id="9" name="Proceso alternativo 8"/>
          <p:cNvSpPr/>
          <p:nvPr/>
        </p:nvSpPr>
        <p:spPr>
          <a:xfrm>
            <a:off x="503548" y="4612537"/>
            <a:ext cx="1944216" cy="81598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¿Cómo quiero que sea mi texto?</a:t>
            </a:r>
            <a:endParaRPr lang="es-ES" dirty="0"/>
          </a:p>
        </p:txBody>
      </p:sp>
      <p:cxnSp>
        <p:nvCxnSpPr>
          <p:cNvPr id="11" name="Conector recto de flecha 10"/>
          <p:cNvCxnSpPr>
            <a:stCxn id="3" idx="6"/>
          </p:cNvCxnSpPr>
          <p:nvPr/>
        </p:nvCxnSpPr>
        <p:spPr>
          <a:xfrm flipV="1">
            <a:off x="3276967" y="1838269"/>
            <a:ext cx="1387390" cy="7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3" idx="5"/>
          </p:cNvCxnSpPr>
          <p:nvPr/>
        </p:nvCxnSpPr>
        <p:spPr>
          <a:xfrm>
            <a:off x="2956520" y="2425729"/>
            <a:ext cx="679376" cy="355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339752" y="2780928"/>
            <a:ext cx="50405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331640" y="2996952"/>
            <a:ext cx="0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lamada de nube 17"/>
          <p:cNvSpPr/>
          <p:nvPr/>
        </p:nvSpPr>
        <p:spPr>
          <a:xfrm rot="21442442">
            <a:off x="4748248" y="3806752"/>
            <a:ext cx="3957591" cy="1789353"/>
          </a:xfrm>
          <a:prstGeom prst="cloudCallout">
            <a:avLst>
              <a:gd name="adj1" fmla="val 34608"/>
              <a:gd name="adj2" fmla="val 636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Profundizaremos  </a:t>
            </a:r>
            <a:r>
              <a:rPr lang="es-ES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más o menos en función de la edad y el nivel del alumnado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18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de flecha 12"/>
          <p:cNvCxnSpPr/>
          <p:nvPr/>
        </p:nvCxnSpPr>
        <p:spPr>
          <a:xfrm>
            <a:off x="2051720" y="2798034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 rot="20961197">
            <a:off x="614424" y="1432516"/>
            <a:ext cx="3096344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2º </a:t>
            </a:r>
          </a:p>
          <a:p>
            <a:pPr algn="ctr"/>
            <a:r>
              <a:rPr lang="es-ES" dirty="0" smtClean="0"/>
              <a:t>PLANIFICAR EL TEXTO</a:t>
            </a:r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1705" r="32735" b="62406"/>
          <a:stretch/>
        </p:blipFill>
        <p:spPr bwMode="auto">
          <a:xfrm>
            <a:off x="1259632" y="283534"/>
            <a:ext cx="6423950" cy="51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ceso alternativo 1"/>
          <p:cNvSpPr/>
          <p:nvPr/>
        </p:nvSpPr>
        <p:spPr>
          <a:xfrm>
            <a:off x="4860032" y="1348427"/>
            <a:ext cx="2304256" cy="1046039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Mis estrategias para generar ideas</a:t>
            </a:r>
            <a:endParaRPr lang="es-ES" dirty="0"/>
          </a:p>
        </p:txBody>
      </p:sp>
      <p:sp>
        <p:nvSpPr>
          <p:cNvPr id="8" name="Proceso alternativo 7"/>
          <p:cNvSpPr/>
          <p:nvPr/>
        </p:nvSpPr>
        <p:spPr>
          <a:xfrm>
            <a:off x="3491880" y="3048139"/>
            <a:ext cx="2304256" cy="1046039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Mis recursos para obtener información</a:t>
            </a:r>
            <a:endParaRPr lang="es-ES" dirty="0"/>
          </a:p>
        </p:txBody>
      </p:sp>
      <p:sp>
        <p:nvSpPr>
          <p:cNvPr id="9" name="Proceso alternativo 8"/>
          <p:cNvSpPr/>
          <p:nvPr/>
        </p:nvSpPr>
        <p:spPr>
          <a:xfrm>
            <a:off x="899592" y="4293096"/>
            <a:ext cx="2304256" cy="1046039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Mis estrategias para ordenar las ideas</a:t>
            </a:r>
            <a:endParaRPr lang="es-ES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3666486" y="1871446"/>
            <a:ext cx="9775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6" idx="5"/>
          </p:cNvCxnSpPr>
          <p:nvPr/>
        </p:nvCxnSpPr>
        <p:spPr>
          <a:xfrm>
            <a:off x="3327841" y="2389727"/>
            <a:ext cx="668095" cy="535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lamada de nube 13"/>
          <p:cNvSpPr/>
          <p:nvPr/>
        </p:nvSpPr>
        <p:spPr>
          <a:xfrm rot="21159544">
            <a:off x="5616116" y="3717032"/>
            <a:ext cx="3096344" cy="2520280"/>
          </a:xfrm>
          <a:prstGeom prst="cloudCallout">
            <a:avLst>
              <a:gd name="adj1" fmla="val 40315"/>
              <a:gd name="adj2" fmla="val 582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Una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buena planificación es una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medida preventiva 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para evitar el “corto y pego”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4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144" y="229906"/>
            <a:ext cx="4071998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Estrategias para generar ideas</a:t>
            </a:r>
            <a:endParaRPr lang="es-E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3782568" cy="374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387032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5429256" y="142852"/>
            <a:ext cx="2928958" cy="114300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Mapas mentales</a:t>
            </a:r>
            <a:endParaRPr lang="es-ES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150017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Difundir mi opinión sobre la </a:t>
            </a:r>
          </a:p>
          <a:p>
            <a:r>
              <a:rPr lang="es-ES" sz="2400" dirty="0" smtClean="0"/>
              <a:t>presencia del futbol en la TV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143504" y="157161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Quejarme porque el perro </a:t>
            </a:r>
          </a:p>
          <a:p>
            <a:r>
              <a:rPr lang="es-ES" sz="2400" dirty="0" smtClean="0"/>
              <a:t>de mi vecina me molesta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28828" y="62865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Tomado de CASSANY, “La cocina de la escritura”, </a:t>
            </a:r>
            <a:r>
              <a:rPr lang="es-ES" b="1" dirty="0" err="1" smtClean="0"/>
              <a:t>Graó</a:t>
            </a:r>
            <a:r>
              <a:rPr lang="es-ES" b="1" dirty="0" smtClean="0"/>
              <a:t> 2006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598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5429256" y="142852"/>
            <a:ext cx="2928958" cy="114300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Torbellino de ideas</a:t>
            </a:r>
            <a:endParaRPr lang="es-ES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28828" y="62865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Tomado de CASSANY, “La cocina de la escritura”, </a:t>
            </a:r>
            <a:r>
              <a:rPr lang="es-ES" b="1" dirty="0" err="1" smtClean="0"/>
              <a:t>Graó</a:t>
            </a:r>
            <a:r>
              <a:rPr lang="es-ES" b="1" dirty="0" smtClean="0"/>
              <a:t> 2006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643538" y="1857365"/>
            <a:ext cx="35004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CONSEJOS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Apuntarlo todo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No valorar las ideas ahora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No perder tiempo en redactar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No preocuparse por la presentación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Jugar con el espacio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Cuando no se surjan más ideas, releer o pasar a otra técnica complementaria</a:t>
            </a: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928802"/>
            <a:ext cx="48892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1144" y="229906"/>
            <a:ext cx="4071998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Estrategias para generar ideas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4638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5429256" y="142852"/>
            <a:ext cx="2928958" cy="114300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La estrella</a:t>
            </a:r>
            <a:endParaRPr lang="es-ES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28828" y="62865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Tomado de CASSANY, “La cocina de la escritura”, </a:t>
            </a:r>
            <a:r>
              <a:rPr lang="es-ES" b="1" dirty="0" err="1" smtClean="0"/>
              <a:t>Graó</a:t>
            </a:r>
            <a:r>
              <a:rPr lang="es-ES" b="1" dirty="0" smtClean="0"/>
              <a:t> 2006</a:t>
            </a:r>
            <a:endParaRPr lang="es-E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0" y="2143116"/>
            <a:ext cx="7630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1144" y="229906"/>
            <a:ext cx="4071998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Estrategias para generar ideas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8889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5429256" y="142852"/>
            <a:ext cx="2928958" cy="114300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Palabras clave</a:t>
            </a:r>
            <a:endParaRPr lang="es-ES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28828" y="62865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Tomado de CASSANY, “La cocina de la escritura”, </a:t>
            </a:r>
            <a:r>
              <a:rPr lang="es-ES" b="1" dirty="0" err="1" smtClean="0"/>
              <a:t>Graó</a:t>
            </a:r>
            <a:r>
              <a:rPr lang="es-ES" b="1" dirty="0" smtClean="0"/>
              <a:t> 2006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8334398" cy="403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1144" y="229906"/>
            <a:ext cx="4071998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Estrategias para generar ideas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4495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3429024" cy="45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5429256" y="142852"/>
            <a:ext cx="2928958" cy="114300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Palabras clave</a:t>
            </a:r>
            <a:endParaRPr lang="es-ES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28828" y="62865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Tomado de CASSANY, “La cocina de la escritura”, </a:t>
            </a:r>
            <a:r>
              <a:rPr lang="es-ES" b="1" dirty="0" err="1" smtClean="0"/>
              <a:t>Graó</a:t>
            </a:r>
            <a:r>
              <a:rPr lang="es-ES" b="1" dirty="0" smtClean="0"/>
              <a:t> 2006</a:t>
            </a:r>
            <a:endParaRPr lang="es-E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6564">
            <a:off x="113420" y="1359064"/>
            <a:ext cx="5279983" cy="489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1144" y="229906"/>
            <a:ext cx="4071998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Estrategias para generar ideas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5704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868258"/>
              </p:ext>
            </p:extLst>
          </p:nvPr>
        </p:nvGraphicFramePr>
        <p:xfrm>
          <a:off x="500034" y="214290"/>
          <a:ext cx="8229600" cy="62035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7346"/>
                <a:gridCol w="1810564"/>
                <a:gridCol w="1656184"/>
                <a:gridCol w="3005506"/>
              </a:tblGrid>
              <a:tr h="622422">
                <a:tc gridSpan="4"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MICROHABILIDADES DE LA ESCRITURA</a:t>
                      </a:r>
                      <a:endParaRPr lang="es-E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8983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PSICOMOTRICES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NORMATIVAS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DIGITALES</a:t>
                      </a:r>
                      <a:endParaRPr lang="es-ES" dirty="0"/>
                    </a:p>
                  </a:txBody>
                  <a:tcPr/>
                </a:tc>
              </a:tr>
              <a:tr h="1595509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Posición</a:t>
                      </a:r>
                      <a:r>
                        <a:rPr lang="es-ES" baseline="0" dirty="0" smtClean="0"/>
                        <a:t> y movimientos corporales</a:t>
                      </a:r>
                    </a:p>
                    <a:p>
                      <a:pPr algn="ctr"/>
                      <a:r>
                        <a:rPr lang="es-ES" baseline="0" dirty="0" smtClean="0"/>
                        <a:t>Movimiento gráfico</a:t>
                      </a:r>
                    </a:p>
                    <a:p>
                      <a:pPr algn="ctr"/>
                      <a:r>
                        <a:rPr lang="es-ES" baseline="0" dirty="0" smtClean="0"/>
                        <a:t>Velocidad y ritmo de escritura</a:t>
                      </a:r>
                    </a:p>
                    <a:p>
                      <a:pPr algn="ctr"/>
                      <a:r>
                        <a:rPr lang="es-ES" baseline="0" dirty="0" smtClean="0"/>
                        <a:t>Disposición y presentación de la letra</a:t>
                      </a:r>
                    </a:p>
                    <a:p>
                      <a:pPr algn="ctr"/>
                      <a:r>
                        <a:rPr lang="es-ES" baseline="0" dirty="0" smtClean="0"/>
                        <a:t>Organización del texto en el espacio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Ortografía.</a:t>
                      </a:r>
                    </a:p>
                    <a:p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de léxico.</a:t>
                      </a:r>
                    </a:p>
                    <a:p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Dominio sintáctico.</a:t>
                      </a:r>
                    </a:p>
                    <a:p>
                      <a:r>
                        <a:rPr lang="es-E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Organización textual.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Posición y movimientos corporales</a:t>
                      </a:r>
                    </a:p>
                    <a:p>
                      <a:pPr algn="ctr"/>
                      <a:r>
                        <a:rPr lang="es-ES" dirty="0" smtClean="0"/>
                        <a:t>Uso del teclado</a:t>
                      </a:r>
                    </a:p>
                    <a:p>
                      <a:pPr algn="ctr"/>
                      <a:r>
                        <a:rPr lang="es-ES" dirty="0" smtClean="0"/>
                        <a:t>Velocidad</a:t>
                      </a:r>
                      <a:r>
                        <a:rPr lang="es-ES" baseline="0" dirty="0" smtClean="0"/>
                        <a:t> y ritmo de escritura</a:t>
                      </a:r>
                    </a:p>
                    <a:p>
                      <a:pPr algn="ctr"/>
                      <a:r>
                        <a:rPr lang="es-ES" baseline="0" dirty="0" smtClean="0"/>
                        <a:t>Procesamiento digital del texto</a:t>
                      </a:r>
                      <a:endParaRPr lang="es-ES" dirty="0"/>
                    </a:p>
                  </a:txBody>
                  <a:tcPr/>
                </a:tc>
              </a:tr>
              <a:tr h="451456"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COGNITIVAS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0281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Analizar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Elementos de la situación de comunicación/ Objetivo comunicativo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8998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Planificar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dirty="0" smtClean="0"/>
                        <a:t>Generar ideas / Consultar</a:t>
                      </a:r>
                      <a:r>
                        <a:rPr lang="es-ES" baseline="0" dirty="0" smtClean="0"/>
                        <a:t> fuentes de información/ </a:t>
                      </a:r>
                      <a:r>
                        <a:rPr lang="es-ES" dirty="0" smtClean="0"/>
                        <a:t>Organizar ideas/ Trazar un plan de composición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0746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Redactar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dirty="0" smtClean="0"/>
                        <a:t>Organizar</a:t>
                      </a:r>
                      <a:r>
                        <a:rPr lang="es-ES" baseline="0" dirty="0" smtClean="0"/>
                        <a:t> el texto/ Escribir atendiendo a las características textuales  (Adecuación, Cohesión, Coherencia, Corrección)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0746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Revisar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dirty="0" smtClean="0"/>
                        <a:t>Leer</a:t>
                      </a:r>
                      <a:r>
                        <a:rPr lang="es-ES" baseline="0" dirty="0" smtClean="0"/>
                        <a:t> de modo crítico/ Localizar errores y aspectos mejorables/ Rehacer lo escrito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1456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Monitorizar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dirty="0" smtClean="0"/>
                        <a:t>Adquirir</a:t>
                      </a:r>
                      <a:r>
                        <a:rPr lang="es-ES" baseline="0" dirty="0" smtClean="0"/>
                        <a:t> conciencia del proceso de composición personal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643042" y="648866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                                Adaptado de </a:t>
            </a:r>
            <a:r>
              <a:rPr lang="es-ES" b="1" dirty="0" err="1" smtClean="0"/>
              <a:t>Cassany</a:t>
            </a:r>
            <a:r>
              <a:rPr lang="es-ES" b="1" dirty="0" smtClean="0"/>
              <a:t>, Luna y Sanz “Enseñar lengua”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28828" y="62865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Tomado de CASSANY, “La cocina de la escritura”, </a:t>
            </a:r>
            <a:r>
              <a:rPr lang="es-ES" b="1" dirty="0" err="1" smtClean="0"/>
              <a:t>Graó</a:t>
            </a:r>
            <a:r>
              <a:rPr lang="es-ES" b="1" dirty="0" smtClean="0"/>
              <a:t> 2006</a:t>
            </a:r>
            <a:endParaRPr lang="es-E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6286544" cy="312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5429256" y="142852"/>
            <a:ext cx="3714744" cy="185738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Frases empezadas</a:t>
            </a:r>
          </a:p>
          <a:p>
            <a:pPr algn="ctr"/>
            <a:r>
              <a:rPr lang="es-ES" sz="4000" dirty="0" smtClean="0"/>
              <a:t>LMIE/WIRMI</a:t>
            </a:r>
            <a:endParaRPr lang="es-E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6580" y="4786322"/>
            <a:ext cx="601742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Elipse"/>
          <p:cNvSpPr/>
          <p:nvPr/>
        </p:nvSpPr>
        <p:spPr>
          <a:xfrm rot="21116679">
            <a:off x="1500354" y="4686497"/>
            <a:ext cx="1714512" cy="11430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Otros posibles comienzos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144" y="229906"/>
            <a:ext cx="4071998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Estrategias para generar ideas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426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997" y="2000240"/>
            <a:ext cx="384513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428828" y="62865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Basado en CASSANY, “La cocina de la escritura”, </a:t>
            </a:r>
            <a:r>
              <a:rPr lang="es-ES" b="1" dirty="0" err="1" smtClean="0"/>
              <a:t>Graó</a:t>
            </a:r>
            <a:r>
              <a:rPr lang="es-ES" b="1" dirty="0" smtClean="0"/>
              <a:t> 2006</a:t>
            </a:r>
            <a:endParaRPr lang="es-ES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429256" y="142852"/>
            <a:ext cx="3357586" cy="15001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Otras posibilidades</a:t>
            </a:r>
            <a:endParaRPr lang="es-ES" sz="4000" dirty="0"/>
          </a:p>
        </p:txBody>
      </p:sp>
      <p:sp>
        <p:nvSpPr>
          <p:cNvPr id="13" name="12 Llamada de nube"/>
          <p:cNvSpPr/>
          <p:nvPr/>
        </p:nvSpPr>
        <p:spPr>
          <a:xfrm rot="20825058">
            <a:off x="583659" y="4385414"/>
            <a:ext cx="3000396" cy="1727102"/>
          </a:xfrm>
          <a:prstGeom prst="cloudCallout">
            <a:avLst>
              <a:gd name="adj1" fmla="val 64465"/>
              <a:gd name="adj2" fmla="val -486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Escritura automática</a:t>
            </a:r>
          </a:p>
          <a:p>
            <a:pPr algn="ctr"/>
            <a:endParaRPr lang="es-ES" dirty="0"/>
          </a:p>
        </p:txBody>
      </p:sp>
      <p:sp>
        <p:nvSpPr>
          <p:cNvPr id="14" name="13 Llamada ovalada"/>
          <p:cNvSpPr/>
          <p:nvPr/>
        </p:nvSpPr>
        <p:spPr>
          <a:xfrm>
            <a:off x="6643702" y="2143116"/>
            <a:ext cx="2143140" cy="1357322"/>
          </a:xfrm>
          <a:prstGeom prst="wedgeEllipseCallout">
            <a:avLst>
              <a:gd name="adj1" fmla="val -89650"/>
              <a:gd name="adj2" fmla="val 483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Diario personal</a:t>
            </a:r>
            <a:endParaRPr lang="es-ES" sz="2400" dirty="0"/>
          </a:p>
        </p:txBody>
      </p:sp>
      <p:sp>
        <p:nvSpPr>
          <p:cNvPr id="15" name="14 Llamada rectangular redondeada"/>
          <p:cNvSpPr/>
          <p:nvPr/>
        </p:nvSpPr>
        <p:spPr>
          <a:xfrm>
            <a:off x="6215074" y="4929198"/>
            <a:ext cx="2357454" cy="857256"/>
          </a:xfrm>
          <a:prstGeom prst="wedgeRoundRectCallout">
            <a:avLst>
              <a:gd name="adj1" fmla="val -58355"/>
              <a:gd name="adj2" fmla="val -12158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Tomar notas</a:t>
            </a:r>
          </a:p>
          <a:p>
            <a:pPr algn="ctr"/>
            <a:endParaRPr lang="es-ES" dirty="0"/>
          </a:p>
        </p:txBody>
      </p:sp>
      <p:sp>
        <p:nvSpPr>
          <p:cNvPr id="16" name="15 Llamada rectangular"/>
          <p:cNvSpPr/>
          <p:nvPr/>
        </p:nvSpPr>
        <p:spPr>
          <a:xfrm>
            <a:off x="321127" y="1872972"/>
            <a:ext cx="2286016" cy="1000132"/>
          </a:xfrm>
          <a:prstGeom prst="wedgeRectCallout">
            <a:avLst>
              <a:gd name="adj1" fmla="val 105437"/>
              <a:gd name="adj2" fmla="val 514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Desarrollar un enunciado</a:t>
            </a:r>
          </a:p>
          <a:p>
            <a:pPr algn="ctr"/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71144" y="229906"/>
            <a:ext cx="4071998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Estrategias para generar ideas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1218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>
          <a:xfrm>
            <a:off x="2771800" y="2204864"/>
            <a:ext cx="3384376" cy="22322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Estrategias para obtener información</a:t>
            </a:r>
          </a:p>
        </p:txBody>
      </p:sp>
      <p:sp>
        <p:nvSpPr>
          <p:cNvPr id="17" name="Lágrima 16"/>
          <p:cNvSpPr/>
          <p:nvPr/>
        </p:nvSpPr>
        <p:spPr>
          <a:xfrm rot="3913736">
            <a:off x="565470" y="1875995"/>
            <a:ext cx="1080120" cy="122413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Lágrima 17"/>
          <p:cNvSpPr/>
          <p:nvPr/>
        </p:nvSpPr>
        <p:spPr>
          <a:xfrm rot="2006765">
            <a:off x="530248" y="3825044"/>
            <a:ext cx="1080120" cy="122413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Lágrima 18"/>
          <p:cNvSpPr/>
          <p:nvPr/>
        </p:nvSpPr>
        <p:spPr>
          <a:xfrm rot="12801948">
            <a:off x="7379277" y="1983802"/>
            <a:ext cx="1248931" cy="122413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Lágrima 19"/>
          <p:cNvSpPr/>
          <p:nvPr/>
        </p:nvSpPr>
        <p:spPr>
          <a:xfrm rot="9611863">
            <a:off x="5020824" y="432841"/>
            <a:ext cx="1549859" cy="1224136"/>
          </a:xfrm>
          <a:prstGeom prst="teardrop">
            <a:avLst>
              <a:gd name="adj" fmla="val 1247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Lágrima 20"/>
          <p:cNvSpPr/>
          <p:nvPr/>
        </p:nvSpPr>
        <p:spPr>
          <a:xfrm rot="20273549">
            <a:off x="2650408" y="5163419"/>
            <a:ext cx="1080120" cy="1224136"/>
          </a:xfrm>
          <a:prstGeom prst="teardrop">
            <a:avLst>
              <a:gd name="adj" fmla="val 1553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Lágrima 21"/>
          <p:cNvSpPr/>
          <p:nvPr/>
        </p:nvSpPr>
        <p:spPr>
          <a:xfrm rot="15131598">
            <a:off x="6908604" y="4203240"/>
            <a:ext cx="1080120" cy="122413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Lágrima 22"/>
          <p:cNvSpPr/>
          <p:nvPr/>
        </p:nvSpPr>
        <p:spPr>
          <a:xfrm rot="5554208">
            <a:off x="2279984" y="360159"/>
            <a:ext cx="1080120" cy="122413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333300" y="683487"/>
            <a:ext cx="108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Reflexión personal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257160" y="67125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Preguntar a personas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387056" y="2272704"/>
            <a:ext cx="140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Mi propia experiencia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25146" y="4113946"/>
            <a:ext cx="109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Buscar en Internet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502276" y="5452322"/>
            <a:ext cx="117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 Consultar         libros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 flipH="1">
            <a:off x="459438" y="2348580"/>
            <a:ext cx="142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Observación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998816" y="4421516"/>
            <a:ext cx="89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Visitar lugares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Lágrima 31"/>
          <p:cNvSpPr/>
          <p:nvPr/>
        </p:nvSpPr>
        <p:spPr>
          <a:xfrm rot="18287098">
            <a:off x="4911262" y="5231593"/>
            <a:ext cx="1080120" cy="1224136"/>
          </a:xfrm>
          <a:prstGeom prst="teardrop">
            <a:avLst>
              <a:gd name="adj" fmla="val 145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5156963" y="5629817"/>
            <a:ext cx="86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Otras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16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500958" cy="857232"/>
          </a:xfrm>
        </p:spPr>
        <p:txBody>
          <a:bodyPr>
            <a:normAutofit/>
          </a:bodyPr>
          <a:lstStyle/>
          <a:p>
            <a:r>
              <a:rPr lang="es-ES" dirty="0" smtClean="0"/>
              <a:t>Estrategias para ordenar ideas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428828" y="62865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Tomado de CASSANY, “La cocina de la escritura”, </a:t>
            </a:r>
            <a:r>
              <a:rPr lang="es-ES" b="1" dirty="0" err="1" smtClean="0"/>
              <a:t>Graó</a:t>
            </a:r>
            <a:r>
              <a:rPr lang="es-ES" b="1" dirty="0" smtClean="0"/>
              <a:t> 2006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85918" y="2285992"/>
            <a:ext cx="2174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Esquema decimal</a:t>
            </a:r>
          </a:p>
          <a:p>
            <a:r>
              <a:rPr lang="es-ES" dirty="0" smtClean="0"/>
              <a:t>Mapa conceptual</a:t>
            </a:r>
          </a:p>
          <a:p>
            <a:r>
              <a:rPr lang="es-ES" dirty="0" smtClean="0"/>
              <a:t>Estructura del escrito</a:t>
            </a:r>
          </a:p>
          <a:p>
            <a:r>
              <a:rPr lang="es-ES" dirty="0" smtClean="0"/>
              <a:t>Esquema del texto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09294"/>
            <a:ext cx="4071966" cy="433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3478318" cy="489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68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500958" cy="857232"/>
          </a:xfrm>
        </p:spPr>
        <p:txBody>
          <a:bodyPr>
            <a:normAutofit/>
          </a:bodyPr>
          <a:lstStyle/>
          <a:p>
            <a:r>
              <a:rPr lang="es-ES" dirty="0" smtClean="0"/>
              <a:t>Estrategias para ordenar ideas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428828" y="62865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Tomado de CASSANY, “La cocina de la escritura”, </a:t>
            </a:r>
            <a:r>
              <a:rPr lang="es-ES" b="1" dirty="0" err="1" smtClean="0"/>
              <a:t>Graó</a:t>
            </a:r>
            <a:r>
              <a:rPr lang="es-ES" b="1" dirty="0" smtClean="0"/>
              <a:t> 2006</a:t>
            </a:r>
            <a:endParaRPr lang="es-E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143248"/>
            <a:ext cx="51952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18" y="1071546"/>
            <a:ext cx="3620420" cy="28575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32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9692" y="3254105"/>
            <a:ext cx="532859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1.1 Yo hoy os voy a hablar de las murallas de mi pueblo que se llama Niebla y que tienen un montón de años porque la hicieron los </a:t>
            </a:r>
            <a:r>
              <a:rPr lang="es-ES" dirty="0" err="1" smtClean="0"/>
              <a:t>tartesos</a:t>
            </a:r>
            <a:r>
              <a:rPr lang="es-ES" dirty="0" smtClean="0"/>
              <a:t> y la terminaron los moros en el siglo XIII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1705" r="32735" b="62406"/>
          <a:stretch/>
        </p:blipFill>
        <p:spPr bwMode="auto">
          <a:xfrm>
            <a:off x="1591287" y="496766"/>
            <a:ext cx="6423950" cy="51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 rot="21116651">
            <a:off x="251519" y="1983023"/>
            <a:ext cx="3096344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3º </a:t>
            </a:r>
          </a:p>
          <a:p>
            <a:pPr algn="ctr"/>
            <a:r>
              <a:rPr lang="es-ES" dirty="0" smtClean="0"/>
              <a:t>REDACTAR EL BORRADOR</a:t>
            </a:r>
            <a:endParaRPr lang="es-ES" dirty="0"/>
          </a:p>
        </p:txBody>
      </p:sp>
      <p:sp>
        <p:nvSpPr>
          <p:cNvPr id="2" name="Llamada de nube 1"/>
          <p:cNvSpPr/>
          <p:nvPr/>
        </p:nvSpPr>
        <p:spPr>
          <a:xfrm rot="21147150">
            <a:off x="5672863" y="4740222"/>
            <a:ext cx="2592288" cy="1583283"/>
          </a:xfrm>
          <a:prstGeom prst="cloudCallout">
            <a:avLst>
              <a:gd name="adj1" fmla="val 57240"/>
              <a:gd name="adj2" fmla="val 907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Pero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siguiendo la planificación establecida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7218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1705" r="32735" b="62406"/>
          <a:stretch/>
        </p:blipFill>
        <p:spPr bwMode="auto">
          <a:xfrm>
            <a:off x="1591287" y="237979"/>
            <a:ext cx="6423950" cy="51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 rot="21191134">
            <a:off x="70231" y="961290"/>
            <a:ext cx="3096344" cy="13681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4º </a:t>
            </a:r>
          </a:p>
          <a:p>
            <a:pPr algn="ctr"/>
            <a:r>
              <a:rPr lang="es-ES" dirty="0" smtClean="0"/>
              <a:t>REVISAR EL BORRADOR</a:t>
            </a:r>
            <a:endParaRPr lang="es-ES" dirty="0"/>
          </a:p>
        </p:txBody>
      </p:sp>
      <p:sp>
        <p:nvSpPr>
          <p:cNvPr id="8" name="5 CuadroTexto"/>
          <p:cNvSpPr txBox="1"/>
          <p:nvPr/>
        </p:nvSpPr>
        <p:spPr>
          <a:xfrm>
            <a:off x="3013066" y="2339303"/>
            <a:ext cx="54191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   </a:t>
            </a:r>
            <a:r>
              <a:rPr lang="es-ES" b="1" dirty="0" smtClean="0"/>
              <a:t>Yo</a:t>
            </a:r>
            <a:r>
              <a:rPr lang="es-ES" dirty="0" smtClean="0"/>
              <a:t> hoy os voy a hablar de las murallas </a:t>
            </a:r>
            <a:r>
              <a:rPr lang="es-ES" b="1" dirty="0" smtClean="0"/>
              <a:t>de mi pueblo que se llama Niebla y que </a:t>
            </a:r>
            <a:r>
              <a:rPr lang="es-ES" dirty="0" smtClean="0"/>
              <a:t>tienen </a:t>
            </a:r>
            <a:r>
              <a:rPr lang="es-ES" b="1" dirty="0" smtClean="0"/>
              <a:t>un montón de</a:t>
            </a:r>
            <a:r>
              <a:rPr lang="es-ES" dirty="0" smtClean="0"/>
              <a:t> años </a:t>
            </a:r>
            <a:r>
              <a:rPr lang="es-ES" b="1" dirty="0" smtClean="0"/>
              <a:t>porque</a:t>
            </a:r>
            <a:r>
              <a:rPr lang="es-ES" dirty="0" smtClean="0"/>
              <a:t> la </a:t>
            </a:r>
            <a:r>
              <a:rPr lang="es-ES" b="1" dirty="0" smtClean="0"/>
              <a:t>hicieron </a:t>
            </a:r>
            <a:r>
              <a:rPr lang="es-ES" dirty="0" smtClean="0"/>
              <a:t>los </a:t>
            </a:r>
            <a:r>
              <a:rPr lang="es-ES" b="1" dirty="0" err="1" smtClean="0"/>
              <a:t>tartesos</a:t>
            </a:r>
            <a:r>
              <a:rPr lang="es-ES" dirty="0" smtClean="0"/>
              <a:t> y la terminaron los </a:t>
            </a:r>
            <a:r>
              <a:rPr lang="es-ES" b="1" dirty="0" smtClean="0"/>
              <a:t>moros</a:t>
            </a:r>
            <a:r>
              <a:rPr lang="es-ES" dirty="0" smtClean="0"/>
              <a:t> en el siglo XIII</a:t>
            </a:r>
            <a:endParaRPr lang="es-ES" dirty="0"/>
          </a:p>
        </p:txBody>
      </p:sp>
      <p:sp>
        <p:nvSpPr>
          <p:cNvPr id="2" name="Llamada ovalada 1"/>
          <p:cNvSpPr/>
          <p:nvPr/>
        </p:nvSpPr>
        <p:spPr>
          <a:xfrm>
            <a:off x="3562400" y="1509883"/>
            <a:ext cx="2160240" cy="594463"/>
          </a:xfrm>
          <a:prstGeom prst="wedgeEllipseCallout">
            <a:avLst>
              <a:gd name="adj1" fmla="val -41720"/>
              <a:gd name="adj2" fmla="val 1439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Se puede suprimir porque se sobreentiende</a:t>
            </a:r>
            <a:endParaRPr lang="es-ES" sz="1200" dirty="0"/>
          </a:p>
        </p:txBody>
      </p:sp>
      <p:sp>
        <p:nvSpPr>
          <p:cNvPr id="3" name="Llamada ovalada 2"/>
          <p:cNvSpPr/>
          <p:nvPr/>
        </p:nvSpPr>
        <p:spPr>
          <a:xfrm>
            <a:off x="6058889" y="1439894"/>
            <a:ext cx="1691681" cy="612648"/>
          </a:xfrm>
          <a:prstGeom prst="wedgeEllipseCallout">
            <a:avLst>
              <a:gd name="adj1" fmla="val 43251"/>
              <a:gd name="adj2" fmla="val 15603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Mejor: de mi pueblo, Niebla, que…</a:t>
            </a:r>
            <a:endParaRPr lang="es-ES" sz="1200" dirty="0"/>
          </a:p>
        </p:txBody>
      </p:sp>
      <p:sp>
        <p:nvSpPr>
          <p:cNvPr id="4" name="Llamada ovalada 3"/>
          <p:cNvSpPr/>
          <p:nvPr/>
        </p:nvSpPr>
        <p:spPr>
          <a:xfrm>
            <a:off x="7518323" y="3875170"/>
            <a:ext cx="1606197" cy="864096"/>
          </a:xfrm>
          <a:prstGeom prst="wedgeEllipseCallout">
            <a:avLst>
              <a:gd name="adj1" fmla="val -64487"/>
              <a:gd name="adj2" fmla="val -13086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Más adecuado  “muchos””</a:t>
            </a:r>
            <a:endParaRPr lang="es-ES" sz="1200" dirty="0"/>
          </a:p>
        </p:txBody>
      </p:sp>
      <p:sp>
        <p:nvSpPr>
          <p:cNvPr id="5" name="Llamada ovalada 4"/>
          <p:cNvSpPr/>
          <p:nvPr/>
        </p:nvSpPr>
        <p:spPr>
          <a:xfrm>
            <a:off x="68988" y="2687837"/>
            <a:ext cx="1587719" cy="971437"/>
          </a:xfrm>
          <a:prstGeom prst="wedgeEllipseCallout">
            <a:avLst>
              <a:gd name="adj1" fmla="val 134725"/>
              <a:gd name="adj2" fmla="val 2124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No es una causa, es una consecuencia, mejor “ya que”</a:t>
            </a:r>
            <a:endParaRPr lang="es-ES" sz="1200" dirty="0"/>
          </a:p>
        </p:txBody>
      </p:sp>
      <p:sp>
        <p:nvSpPr>
          <p:cNvPr id="10" name="Llamada ovalada 9"/>
          <p:cNvSpPr/>
          <p:nvPr/>
        </p:nvSpPr>
        <p:spPr>
          <a:xfrm>
            <a:off x="145291" y="4180808"/>
            <a:ext cx="1368152" cy="491039"/>
          </a:xfrm>
          <a:prstGeom prst="wedgeEllipseCallout">
            <a:avLst>
              <a:gd name="adj1" fmla="val 239361"/>
              <a:gd name="adj2" fmla="val -19680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comenzaron</a:t>
            </a:r>
            <a:endParaRPr lang="es-ES" sz="1200" dirty="0"/>
          </a:p>
        </p:txBody>
      </p:sp>
      <p:sp>
        <p:nvSpPr>
          <p:cNvPr id="11" name="Llamada ovalada 10"/>
          <p:cNvSpPr/>
          <p:nvPr/>
        </p:nvSpPr>
        <p:spPr>
          <a:xfrm>
            <a:off x="3301902" y="4347536"/>
            <a:ext cx="1329357" cy="329870"/>
          </a:xfrm>
          <a:prstGeom prst="wedgeEllipseCallout">
            <a:avLst>
              <a:gd name="adj1" fmla="val 104578"/>
              <a:gd name="adj2" fmla="val -29077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tartesios</a:t>
            </a:r>
            <a:endParaRPr lang="es-ES" sz="1200" dirty="0"/>
          </a:p>
        </p:txBody>
      </p:sp>
      <p:sp>
        <p:nvSpPr>
          <p:cNvPr id="12" name="Llamada ovalada 11"/>
          <p:cNvSpPr/>
          <p:nvPr/>
        </p:nvSpPr>
        <p:spPr>
          <a:xfrm>
            <a:off x="1907450" y="4235902"/>
            <a:ext cx="1368152" cy="473886"/>
          </a:xfrm>
          <a:prstGeom prst="wedgeEllipseCallout">
            <a:avLst>
              <a:gd name="adj1" fmla="val 50838"/>
              <a:gd name="adj2" fmla="val -1405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almohades</a:t>
            </a:r>
            <a:endParaRPr lang="es-ES" sz="1200" dirty="0"/>
          </a:p>
        </p:txBody>
      </p:sp>
      <p:sp>
        <p:nvSpPr>
          <p:cNvPr id="13" name="Llamada ovalada 12"/>
          <p:cNvSpPr/>
          <p:nvPr/>
        </p:nvSpPr>
        <p:spPr>
          <a:xfrm>
            <a:off x="4718226" y="4149364"/>
            <a:ext cx="3024336" cy="870074"/>
          </a:xfrm>
          <a:prstGeom prst="wedgeEllipseCallout">
            <a:avLst>
              <a:gd name="adj1" fmla="val -7990"/>
              <a:gd name="adj2" fmla="val -13367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Si se indica cuando se terminó, sería más coherente indicar también cuando se comenzó</a:t>
            </a:r>
            <a:endParaRPr lang="es-ES" dirty="0"/>
          </a:p>
        </p:txBody>
      </p:sp>
      <p:sp>
        <p:nvSpPr>
          <p:cNvPr id="16" name="Llamada de nube 15"/>
          <p:cNvSpPr/>
          <p:nvPr/>
        </p:nvSpPr>
        <p:spPr>
          <a:xfrm>
            <a:off x="1187623" y="5157192"/>
            <a:ext cx="5832649" cy="1396285"/>
          </a:xfrm>
          <a:prstGeom prst="cloudCallout">
            <a:avLst>
              <a:gd name="adj1" fmla="val 54787"/>
              <a:gd name="adj2" fmla="val 528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siempre revisa el/la profesor(a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): </a:t>
            </a:r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16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utorrevisón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revisión por parejas, revisión en grupo, revisión en familia…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69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04392" y="2492896"/>
            <a:ext cx="532859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1.1 Hoy </a:t>
            </a:r>
            <a:r>
              <a:rPr lang="es-ES" dirty="0"/>
              <a:t>os voy a hablar de las murallas </a:t>
            </a:r>
            <a:r>
              <a:rPr lang="es-ES" dirty="0" smtClean="0"/>
              <a:t>de mi pueblo, Niebla, que </a:t>
            </a:r>
            <a:r>
              <a:rPr lang="es-ES" dirty="0"/>
              <a:t>tienen </a:t>
            </a:r>
            <a:r>
              <a:rPr lang="es-ES" dirty="0" smtClean="0"/>
              <a:t>muchos años ya que su construcción se inició en la época de los  tartesios , allá por el siglo VIII a. de C. y la finalizaron los almohades en el siglo XIII.</a:t>
            </a:r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1705" r="32735" b="62406"/>
          <a:stretch/>
        </p:blipFill>
        <p:spPr bwMode="auto">
          <a:xfrm>
            <a:off x="1591287" y="237979"/>
            <a:ext cx="6423950" cy="51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Elipse"/>
          <p:cNvSpPr/>
          <p:nvPr/>
        </p:nvSpPr>
        <p:spPr>
          <a:xfrm rot="21171962">
            <a:off x="709854" y="1311715"/>
            <a:ext cx="3096344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5º </a:t>
            </a:r>
          </a:p>
          <a:p>
            <a:pPr algn="ctr"/>
            <a:r>
              <a:rPr lang="es-ES" dirty="0" smtClean="0"/>
              <a:t>REESCRIBIR EL TEXTO</a:t>
            </a:r>
            <a:endParaRPr lang="es-ES" dirty="0"/>
          </a:p>
        </p:txBody>
      </p:sp>
      <p:sp>
        <p:nvSpPr>
          <p:cNvPr id="2" name="Llamada de nube 1"/>
          <p:cNvSpPr/>
          <p:nvPr/>
        </p:nvSpPr>
        <p:spPr>
          <a:xfrm rot="21224298">
            <a:off x="3459410" y="4140247"/>
            <a:ext cx="4464496" cy="1856452"/>
          </a:xfrm>
          <a:prstGeom prst="cloudCallout">
            <a:avLst>
              <a:gd name="adj1" fmla="val 22015"/>
              <a:gd name="adj2" fmla="val 705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Este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es el momento en el que se produce un mayor aprendizaje, pues se trata de mejorar el producto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4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CF23042010_00002.jpg"/>
          <p:cNvPicPr>
            <a:picLocks noChangeAspect="1"/>
          </p:cNvPicPr>
          <p:nvPr/>
        </p:nvPicPr>
        <p:blipFill>
          <a:blip r:embed="rId2" cstate="print"/>
          <a:srcRect l="24014" t="5208" r="13909" b="19791"/>
          <a:stretch>
            <a:fillRect/>
          </a:stretch>
        </p:blipFill>
        <p:spPr>
          <a:xfrm rot="848545">
            <a:off x="5955841" y="1401405"/>
            <a:ext cx="2063451" cy="3455081"/>
          </a:xfrm>
          <a:prstGeom prst="rect">
            <a:avLst/>
          </a:prstGeom>
        </p:spPr>
      </p:pic>
      <p:pic>
        <p:nvPicPr>
          <p:cNvPr id="2050" name="Picture 2" descr="Resultado de imagen de reparar la escri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32">
            <a:off x="6657093" y="3625655"/>
            <a:ext cx="2110731" cy="30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Algunos libros que nos ayudaron…</a:t>
            </a:r>
            <a:endParaRPr lang="es-ES" dirty="0"/>
          </a:p>
        </p:txBody>
      </p:sp>
      <p:pic>
        <p:nvPicPr>
          <p:cNvPr id="7" name="6 Imagen" descr="CCF23042010_00003.jpg"/>
          <p:cNvPicPr>
            <a:picLocks noChangeAspect="1"/>
          </p:cNvPicPr>
          <p:nvPr/>
        </p:nvPicPr>
        <p:blipFill>
          <a:blip r:embed="rId4" cstate="print"/>
          <a:srcRect l="15353" t="6250" r="15352" b="17708"/>
          <a:stretch>
            <a:fillRect/>
          </a:stretch>
        </p:blipFill>
        <p:spPr>
          <a:xfrm rot="294447">
            <a:off x="3691556" y="1831670"/>
            <a:ext cx="2317845" cy="3525057"/>
          </a:xfrm>
          <a:prstGeom prst="rect">
            <a:avLst/>
          </a:prstGeom>
        </p:spPr>
      </p:pic>
      <p:pic>
        <p:nvPicPr>
          <p:cNvPr id="5" name="4 Imagen" descr="CCF23042010_00001.jpg"/>
          <p:cNvPicPr>
            <a:picLocks noChangeAspect="1"/>
          </p:cNvPicPr>
          <p:nvPr/>
        </p:nvPicPr>
        <p:blipFill>
          <a:blip r:embed="rId5" cstate="print"/>
          <a:srcRect l="25458" t="5208" r="11022" b="20833"/>
          <a:stretch>
            <a:fillRect/>
          </a:stretch>
        </p:blipFill>
        <p:spPr>
          <a:xfrm rot="21435581">
            <a:off x="1874036" y="1352769"/>
            <a:ext cx="2183455" cy="3523303"/>
          </a:xfrm>
          <a:prstGeom prst="rect">
            <a:avLst/>
          </a:prstGeom>
        </p:spPr>
      </p:pic>
      <p:pic>
        <p:nvPicPr>
          <p:cNvPr id="4" name="3 Marcador de contenido" descr="CCF23042010_0000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17187" t="7260" r="4063" b="13819"/>
          <a:stretch>
            <a:fillRect/>
          </a:stretch>
        </p:blipFill>
        <p:spPr>
          <a:xfrm rot="21267100">
            <a:off x="187098" y="2570375"/>
            <a:ext cx="2372550" cy="3295209"/>
          </a:xfrm>
        </p:spPr>
      </p:pic>
    </p:spTree>
    <p:extLst>
      <p:ext uri="{BB962C8B-B14F-4D97-AF65-F5344CB8AC3E}">
        <p14:creationId xmlns:p14="http://schemas.microsoft.com/office/powerpoint/2010/main" val="36892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jercicios de estilo (Raymond Queneau)-Trabalib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100">
            <a:off x="6156176" y="2313852"/>
            <a:ext cx="2408166" cy="37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6 Imagen" descr="CCF23042010_00008.jpg"/>
          <p:cNvPicPr>
            <a:picLocks noChangeAspect="1"/>
          </p:cNvPicPr>
          <p:nvPr/>
        </p:nvPicPr>
        <p:blipFill>
          <a:blip r:embed="rId3" cstate="print"/>
          <a:srcRect l="11022" t="3125" r="11022" b="15625"/>
          <a:stretch>
            <a:fillRect/>
          </a:stretch>
        </p:blipFill>
        <p:spPr>
          <a:xfrm rot="21043248">
            <a:off x="449177" y="2117131"/>
            <a:ext cx="2670682" cy="3857652"/>
          </a:xfrm>
          <a:prstGeom prst="rect">
            <a:avLst/>
          </a:prstGeom>
        </p:spPr>
      </p:pic>
      <p:pic>
        <p:nvPicPr>
          <p:cNvPr id="9" name="9 Imagen" descr="CCF23042010_00013.jpg"/>
          <p:cNvPicPr>
            <a:picLocks noChangeAspect="1"/>
          </p:cNvPicPr>
          <p:nvPr/>
        </p:nvPicPr>
        <p:blipFill>
          <a:blip r:embed="rId4" cstate="print"/>
          <a:srcRect l="13909" r="3803" b="18750"/>
          <a:stretch>
            <a:fillRect/>
          </a:stretch>
        </p:blipFill>
        <p:spPr>
          <a:xfrm rot="219279">
            <a:off x="1790659" y="3283043"/>
            <a:ext cx="2323678" cy="317975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Algunos libros que </a:t>
            </a:r>
            <a:r>
              <a:rPr lang="es-ES" smtClean="0"/>
              <a:t>nos ayudaron…</a:t>
            </a:r>
            <a:endParaRPr lang="es-ES" dirty="0"/>
          </a:p>
        </p:txBody>
      </p:sp>
      <p:pic>
        <p:nvPicPr>
          <p:cNvPr id="3074" name="Picture 2" descr="Resultado de imagen de gramatica de la fantasí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416">
            <a:off x="3909377" y="2040470"/>
            <a:ext cx="2334332" cy="37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latin typeface="Comic Sans MS" pitchFamily="66" charset="0"/>
              </a:rPr>
              <a:t>Situaciones de escritura en el aula</a:t>
            </a:r>
            <a:endParaRPr lang="es-ES" sz="3600" b="1" dirty="0">
              <a:latin typeface="Comic Sans MS" pitchFamily="66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571472" y="1357298"/>
          <a:ext cx="7572428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71472" y="592933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omic Sans MS" pitchFamily="66" charset="0"/>
              </a:rPr>
              <a:t>TODAS SON NECESARIAS Y COMPLEMENTARIAS</a:t>
            </a:r>
            <a:endParaRPr lang="es-ES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664242"/>
              </p:ext>
            </p:extLst>
          </p:nvPr>
        </p:nvGraphicFramePr>
        <p:xfrm>
          <a:off x="214282" y="0"/>
          <a:ext cx="8686800" cy="714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842715"/>
              </p:ext>
            </p:extLst>
          </p:nvPr>
        </p:nvGraphicFramePr>
        <p:xfrm>
          <a:off x="214282" y="0"/>
          <a:ext cx="8686800" cy="714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410315"/>
              </p:ext>
            </p:extLst>
          </p:nvPr>
        </p:nvGraphicFramePr>
        <p:xfrm>
          <a:off x="0" y="-285776"/>
          <a:ext cx="8686800" cy="714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18147"/>
              </p:ext>
            </p:extLst>
          </p:nvPr>
        </p:nvGraphicFramePr>
        <p:xfrm>
          <a:off x="214282" y="0"/>
          <a:ext cx="8686800" cy="714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616381"/>
              </p:ext>
            </p:extLst>
          </p:nvPr>
        </p:nvGraphicFramePr>
        <p:xfrm>
          <a:off x="395536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2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C11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pptC11</Template>
  <TotalTime>2068</TotalTime>
  <Words>2315</Words>
  <Application>Microsoft Office PowerPoint</Application>
  <PresentationFormat>Presentación en pantalla (4:3)</PresentationFormat>
  <Paragraphs>336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pptC11</vt:lpstr>
      <vt:lpstr>Presentación de PowerPoint</vt:lpstr>
      <vt:lpstr>Evolución de Enfoques didácticos de la Expresión Escrita</vt:lpstr>
      <vt:lpstr>Presentación de PowerPoint</vt:lpstr>
      <vt:lpstr>Situaciones de escritura en el aula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Escritura intensiva</vt:lpstr>
      <vt:lpstr>Escritura intensiva</vt:lpstr>
      <vt:lpstr>Escritura intensiva</vt:lpstr>
      <vt:lpstr>Escritura intensiva</vt:lpstr>
      <vt:lpstr>Escritura intensiva</vt:lpstr>
      <vt:lpstr>Escritura intensiva</vt:lpstr>
      <vt:lpstr>Escritura intensiva</vt:lpstr>
      <vt:lpstr>Ejemplos de personificaciones en algunas áreas</vt:lpstr>
      <vt:lpstr>Escritura extensiva</vt:lpstr>
      <vt:lpstr>Escritura extensiva</vt:lpstr>
      <vt:lpstr>Escritura extensiva</vt:lpstr>
      <vt:lpstr>Escritura extensiva</vt:lpstr>
      <vt:lpstr>Presentación de PowerPoint</vt:lpstr>
      <vt:lpstr>Presentación de PowerPoint</vt:lpstr>
      <vt:lpstr>Presentación de PowerPoint</vt:lpstr>
      <vt:lpstr>Estrategias para generar ideas</vt:lpstr>
      <vt:lpstr>Estrategias para generar ideas</vt:lpstr>
      <vt:lpstr>Estrategias para generar ideas</vt:lpstr>
      <vt:lpstr>Estrategias para generar ideas</vt:lpstr>
      <vt:lpstr>Estrategias para generar ideas</vt:lpstr>
      <vt:lpstr>Estrategias para generar ideas</vt:lpstr>
      <vt:lpstr>Estrategias para generar ideas</vt:lpstr>
      <vt:lpstr>Presentación de PowerPoint</vt:lpstr>
      <vt:lpstr>Estrategias para ordenar ideas</vt:lpstr>
      <vt:lpstr>Estrategias para ordenar ideas</vt:lpstr>
      <vt:lpstr>Presentación de PowerPoint</vt:lpstr>
      <vt:lpstr>Presentación de PowerPoint</vt:lpstr>
      <vt:lpstr>Presentación de PowerPoint</vt:lpstr>
      <vt:lpstr>Algunos libros que nos ayudaron…</vt:lpstr>
      <vt:lpstr>Algunos libros que nos ayudaron…</vt:lpstr>
    </vt:vector>
  </TitlesOfParts>
  <Company>Fran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Expresión escrita</dc:title>
  <dc:creator>Fran</dc:creator>
  <cp:lastModifiedBy>Acer1</cp:lastModifiedBy>
  <cp:revision>75</cp:revision>
  <dcterms:created xsi:type="dcterms:W3CDTF">2010-04-22T14:44:43Z</dcterms:created>
  <dcterms:modified xsi:type="dcterms:W3CDTF">2018-02-20T08:00:44Z</dcterms:modified>
</cp:coreProperties>
</file>