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A3F97-C773-4D31-A196-2EE8D646EB61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23D9B-2746-4B19-BEDB-7088262551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285884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LOS SACRAMENTOS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643570" y="5643578"/>
            <a:ext cx="3286148" cy="1071570"/>
          </a:xfrm>
        </p:spPr>
        <p:txBody>
          <a:bodyPr>
            <a:normAutofit/>
          </a:bodyPr>
          <a:lstStyle/>
          <a:p>
            <a:r>
              <a:rPr lang="es-ES" dirty="0" smtClean="0"/>
              <a:t>ALUMNOS DE 4º</a:t>
            </a:r>
            <a:endParaRPr lang="es-ES" dirty="0"/>
          </a:p>
        </p:txBody>
      </p:sp>
      <p:pic>
        <p:nvPicPr>
          <p:cNvPr id="4" name="3 Imagen" descr="sacramentos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1714488"/>
            <a:ext cx="4429156" cy="40567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 smtClean="0">
                <a:solidFill>
                  <a:schemeClr val="accent2">
                    <a:lumMod val="75000"/>
                  </a:schemeClr>
                </a:solidFill>
              </a:rPr>
              <a:t>CURACIÓN</a:t>
            </a:r>
            <a:endParaRPr lang="es-ES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500306"/>
            <a:ext cx="4038600" cy="36258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4000" dirty="0" smtClean="0">
                <a:solidFill>
                  <a:srgbClr val="7030A0"/>
                </a:solidFill>
              </a:rPr>
              <a:t>UNCIÓN DE ENFERMOS</a:t>
            </a:r>
            <a:endParaRPr lang="es-ES" sz="4000" dirty="0">
              <a:solidFill>
                <a:srgbClr val="7030A0"/>
              </a:solidFill>
            </a:endParaRPr>
          </a:p>
        </p:txBody>
      </p:sp>
      <p:pic>
        <p:nvPicPr>
          <p:cNvPr id="5" name="4 Marcador de contenido" descr="uncion 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571868" y="1857364"/>
            <a:ext cx="4824418" cy="371477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GRACIAS JESÚS</a:t>
            </a:r>
            <a:br>
              <a:rPr lang="es-ES" dirty="0" smtClean="0">
                <a:solidFill>
                  <a:srgbClr val="FF0000"/>
                </a:solidFill>
              </a:rPr>
            </a:br>
            <a:r>
              <a:rPr lang="es-ES" dirty="0" smtClean="0">
                <a:solidFill>
                  <a:srgbClr val="FF0000"/>
                </a:solidFill>
              </a:rPr>
              <a:t>TE QUEREMOS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2 Imagen" descr="jesus luz del mun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1643050"/>
            <a:ext cx="7072362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¿Qué son los sacramentos?</a:t>
            </a:r>
            <a:endParaRPr lang="es-ES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Los sacramentos son las principales celebraciones religiosas de la Iglesia católica. Ayudan a encontrarse con Jesucristo, a recibir la fuerza del Espíritu Santo, y a alcanzar la felicidad y la salvación completa.</a:t>
            </a:r>
          </a:p>
          <a:p>
            <a:r>
              <a:rPr lang="es-ES" dirty="0" smtClean="0"/>
              <a:t>Los sacramentos son siete: Bautismo, Confirmación, Eucaristía, Reconciliación, Unción de Enfermos, Orden y Matrimonio.</a:t>
            </a:r>
            <a:endParaRPr lang="es-ES" dirty="0"/>
          </a:p>
        </p:txBody>
      </p:sp>
      <p:pic>
        <p:nvPicPr>
          <p:cNvPr id="6" name="5 Marcador de contenido" descr="amo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1785926"/>
            <a:ext cx="4038600" cy="42377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arete\Desktop\Curso Sacramentos Iniciacion 181408PR005\Modulo 3\clasificació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 smtClean="0">
                <a:solidFill>
                  <a:srgbClr val="7030A0"/>
                </a:solidFill>
              </a:rPr>
              <a:t>INICIACIÓN</a:t>
            </a:r>
            <a:endParaRPr lang="es-ES" u="sng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780928"/>
            <a:ext cx="4038600" cy="3345235"/>
          </a:xfrm>
        </p:spPr>
        <p:txBody>
          <a:bodyPr>
            <a:normAutofit/>
          </a:bodyPr>
          <a:lstStyle/>
          <a:p>
            <a:r>
              <a:rPr lang="es-ES" sz="4000" dirty="0" smtClean="0">
                <a:solidFill>
                  <a:schemeClr val="accent3">
                    <a:lumMod val="50000"/>
                  </a:schemeClr>
                </a:solidFill>
              </a:rPr>
              <a:t>BAUTISMO</a:t>
            </a:r>
            <a:endParaRPr lang="es-ES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4 Marcador de contenido" descr="Bautismo 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857620" y="1500174"/>
            <a:ext cx="4324352" cy="450059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 smtClean="0">
                <a:solidFill>
                  <a:srgbClr val="7030A0"/>
                </a:solidFill>
              </a:rPr>
              <a:t>INICIACIÓN</a:t>
            </a:r>
            <a:endParaRPr lang="es-ES" u="sng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857496"/>
            <a:ext cx="4038600" cy="3268667"/>
          </a:xfrm>
        </p:spPr>
        <p:txBody>
          <a:bodyPr>
            <a:normAutofit/>
          </a:bodyPr>
          <a:lstStyle/>
          <a:p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CONFIRMACIÓN</a:t>
            </a:r>
            <a:endParaRPr lang="es-E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4 Marcador de contenido" descr="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013612"/>
            <a:ext cx="4038600" cy="369913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 smtClean="0">
                <a:solidFill>
                  <a:srgbClr val="7030A0"/>
                </a:solidFill>
              </a:rPr>
              <a:t>INICIACIÓN</a:t>
            </a:r>
            <a:endParaRPr lang="es-ES" u="sng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3071810"/>
            <a:ext cx="4038600" cy="3054353"/>
          </a:xfrm>
        </p:spPr>
        <p:txBody>
          <a:bodyPr>
            <a:normAutofit/>
          </a:bodyPr>
          <a:lstStyle/>
          <a:p>
            <a:r>
              <a:rPr lang="es-ES" sz="4000" dirty="0" smtClean="0">
                <a:solidFill>
                  <a:schemeClr val="accent5"/>
                </a:solidFill>
              </a:rPr>
              <a:t>EUCARISTÍA</a:t>
            </a:r>
            <a:endParaRPr lang="es-ES" sz="4000" dirty="0">
              <a:solidFill>
                <a:schemeClr val="accent5"/>
              </a:solidFill>
            </a:endParaRPr>
          </a:p>
        </p:txBody>
      </p:sp>
      <p:pic>
        <p:nvPicPr>
          <p:cNvPr id="5" name="4 Marcador de contenido" descr="eucaristi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714744" y="2000240"/>
            <a:ext cx="4972056" cy="37147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 smtClean="0">
                <a:solidFill>
                  <a:schemeClr val="accent4">
                    <a:lumMod val="50000"/>
                  </a:schemeClr>
                </a:solidFill>
              </a:rPr>
              <a:t>SERVICIO</a:t>
            </a:r>
            <a:endParaRPr lang="es-ES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786058"/>
            <a:ext cx="4038600" cy="3340105"/>
          </a:xfrm>
        </p:spPr>
        <p:txBody>
          <a:bodyPr>
            <a:normAutofit/>
          </a:bodyPr>
          <a:lstStyle/>
          <a:p>
            <a:r>
              <a:rPr lang="es-ES" sz="4000" dirty="0" smtClean="0">
                <a:solidFill>
                  <a:schemeClr val="accent5">
                    <a:lumMod val="75000"/>
                  </a:schemeClr>
                </a:solidFill>
              </a:rPr>
              <a:t>MATRIMONIO</a:t>
            </a:r>
            <a:endParaRPr lang="es-E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5 Marcador de contenido" descr="matrimoni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67287" y="1815306"/>
            <a:ext cx="3400425" cy="40957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 smtClean="0">
                <a:solidFill>
                  <a:srgbClr val="002060"/>
                </a:solidFill>
              </a:rPr>
              <a:t>SERVICIO</a:t>
            </a:r>
            <a:endParaRPr lang="es-ES" u="sng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928934"/>
            <a:ext cx="4038600" cy="3197229"/>
          </a:xfrm>
        </p:spPr>
        <p:txBody>
          <a:bodyPr>
            <a:normAutofit/>
          </a:bodyPr>
          <a:lstStyle/>
          <a:p>
            <a:r>
              <a:rPr lang="es-ES" sz="4000" dirty="0" smtClean="0">
                <a:solidFill>
                  <a:srgbClr val="00B050"/>
                </a:solidFill>
              </a:rPr>
              <a:t>ORDEN SACERDOTAL</a:t>
            </a:r>
            <a:endParaRPr lang="es-ES" sz="4000" dirty="0">
              <a:solidFill>
                <a:srgbClr val="00B050"/>
              </a:solidFill>
            </a:endParaRPr>
          </a:p>
        </p:txBody>
      </p:sp>
      <p:pic>
        <p:nvPicPr>
          <p:cNvPr id="5" name="4 Marcador de contenido" descr="orden 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00496" y="1928802"/>
            <a:ext cx="4686304" cy="319615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 smtClean="0">
                <a:solidFill>
                  <a:schemeClr val="accent2">
                    <a:lumMod val="75000"/>
                  </a:schemeClr>
                </a:solidFill>
              </a:rPr>
              <a:t>CURACIÓN</a:t>
            </a:r>
            <a:endParaRPr lang="es-ES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714620"/>
            <a:ext cx="4038600" cy="3411543"/>
          </a:xfrm>
        </p:spPr>
        <p:txBody>
          <a:bodyPr>
            <a:normAutofit/>
          </a:bodyPr>
          <a:lstStyle/>
          <a:p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PENITENCIA</a:t>
            </a:r>
            <a:endParaRPr lang="es-E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4 Marcador de contenido" descr="confesion 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786182" y="1785926"/>
            <a:ext cx="4643470" cy="361179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87</Words>
  <Application>Microsoft Office PowerPoint</Application>
  <PresentationFormat>Presentación en pantalla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LOS SACRAMENTOS</vt:lpstr>
      <vt:lpstr>¿Qué son los sacramentos?</vt:lpstr>
      <vt:lpstr>Diapositiva 3</vt:lpstr>
      <vt:lpstr>INICIACIÓN</vt:lpstr>
      <vt:lpstr>INICIACIÓN</vt:lpstr>
      <vt:lpstr>INICIACIÓN</vt:lpstr>
      <vt:lpstr>SERVICIO</vt:lpstr>
      <vt:lpstr>SERVICIO</vt:lpstr>
      <vt:lpstr>CURACIÓN</vt:lpstr>
      <vt:lpstr>CURACIÓN</vt:lpstr>
      <vt:lpstr>GRACIAS JESÚS TE QUEREMOS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SACRAMENTOS</dc:title>
  <dc:creator>usuario</dc:creator>
  <cp:lastModifiedBy>Charete</cp:lastModifiedBy>
  <cp:revision>21</cp:revision>
  <dcterms:created xsi:type="dcterms:W3CDTF">2018-04-26T09:07:03Z</dcterms:created>
  <dcterms:modified xsi:type="dcterms:W3CDTF">2018-05-02T10:24:23Z</dcterms:modified>
</cp:coreProperties>
</file>