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F4341-AAAB-4459-9478-AE8F3FFDC87A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0DDB2-371E-4545-864F-EF812DA845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88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0DDB2-371E-4545-864F-EF812DA8450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97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24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15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187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48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50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104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290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60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4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56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69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8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97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79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34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38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DEB385-7C36-454E-AF82-A266868A360C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8A04-38A9-445B-AB60-F534BACCEB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9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46111" y="742950"/>
            <a:ext cx="9569452" cy="1110298"/>
          </a:xfrm>
        </p:spPr>
        <p:txBody>
          <a:bodyPr/>
          <a:lstStyle/>
          <a:p>
            <a:pPr algn="just"/>
            <a:r>
              <a:rPr lang="es-ES" u="sng" dirty="0" smtClean="0">
                <a:solidFill>
                  <a:srgbClr val="FF0000"/>
                </a:solidFill>
              </a:rPr>
              <a:t>LOS SACRAMENTOS</a:t>
            </a:r>
            <a:endParaRPr lang="es-ES" u="sng" dirty="0">
              <a:solidFill>
                <a:srgbClr val="FF000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Alumnos de 6º curso de E.P.O.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568912"/>
            <a:ext cx="7062482" cy="32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857250"/>
            <a:ext cx="4557712" cy="1771650"/>
          </a:xfrm>
        </p:spPr>
        <p:txBody>
          <a:bodyPr/>
          <a:lstStyle/>
          <a:p>
            <a:r>
              <a:rPr lang="es-ES" sz="4800" dirty="0" smtClean="0">
                <a:solidFill>
                  <a:srgbClr val="FF0000"/>
                </a:solidFill>
              </a:rPr>
              <a:t>MATRIMONIO</a:t>
            </a:r>
            <a:endParaRPr lang="es-ES" sz="4800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4523" y="2628901"/>
            <a:ext cx="5651203" cy="3070034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2800" dirty="0" smtClean="0"/>
              <a:t>ES UNA ÍNTIMA COMUNIDAD DE LA VIDA Y DEL AMOR CONYUGAL CREADA POR DIOS Y REGIDA POR SUS LEYES, QUE SE ESTABLECE SOBRE LA ALIANZA DE LOS COYUGES.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8311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3" y="1447800"/>
            <a:ext cx="4341704" cy="1447800"/>
          </a:xfrm>
        </p:spPr>
        <p:txBody>
          <a:bodyPr/>
          <a:lstStyle/>
          <a:p>
            <a:r>
              <a:rPr lang="es-ES" sz="4800" dirty="0" smtClean="0">
                <a:solidFill>
                  <a:srgbClr val="FF0000"/>
                </a:solidFill>
              </a:rPr>
              <a:t>ORDEN</a:t>
            </a:r>
            <a:br>
              <a:rPr lang="es-ES" sz="4800" dirty="0" smtClean="0">
                <a:solidFill>
                  <a:srgbClr val="FF0000"/>
                </a:solidFill>
              </a:rPr>
            </a:br>
            <a:r>
              <a:rPr lang="es-ES" sz="4800" dirty="0" smtClean="0">
                <a:solidFill>
                  <a:srgbClr val="FF0000"/>
                </a:solidFill>
              </a:rPr>
              <a:t>SACERDOTAL</a:t>
            </a:r>
            <a:endParaRPr lang="es-ES" sz="4800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683" y="1016592"/>
            <a:ext cx="6641960" cy="4402229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85775" y="3129280"/>
            <a:ext cx="4070241" cy="2895599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/>
              <a:t>LO RECIBEN AQUELLOS QUE SE SIENTEN LLAMADOS POR DIOS A SER SACERDOTES PARA DEDICARSE A LA SALVACIÓN ETERNA DE SUS HERMANOS, LOS HOMBRES.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0723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>
                <a:solidFill>
                  <a:srgbClr val="FF0000"/>
                </a:solidFill>
              </a:rPr>
              <a:t>UNCIÓN</a:t>
            </a:r>
            <a:br>
              <a:rPr lang="es-ES" sz="4400" dirty="0" smtClean="0">
                <a:solidFill>
                  <a:srgbClr val="FF0000"/>
                </a:solidFill>
              </a:rPr>
            </a:br>
            <a:r>
              <a:rPr lang="es-ES" sz="4400" dirty="0" smtClean="0">
                <a:solidFill>
                  <a:srgbClr val="FF0000"/>
                </a:solidFill>
              </a:rPr>
              <a:t>DE</a:t>
            </a:r>
            <a:br>
              <a:rPr lang="es-ES" sz="4400" dirty="0" smtClean="0">
                <a:solidFill>
                  <a:srgbClr val="FF0000"/>
                </a:solidFill>
              </a:rPr>
            </a:br>
            <a:r>
              <a:rPr lang="es-ES" sz="4400" dirty="0" smtClean="0">
                <a:solidFill>
                  <a:srgbClr val="FF0000"/>
                </a:solidFill>
              </a:rPr>
              <a:t>ENFERMOS</a:t>
            </a:r>
            <a:endParaRPr lang="es-ES" sz="4400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571" y="2114550"/>
            <a:ext cx="4074104" cy="3910329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s-ES" sz="2400" dirty="0" smtClean="0"/>
              <a:t>ES EL SACRAMENTO QUE LA IGLESIA  PARA ATRAER LA SALUD DE ALMA, ESÍRITU Y CUERPO AL CRISTIANO EN ESTADO DE ENFERMEDAD GRAVE O VEJEZ.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9589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¿QUE SON LOS SACRAMENTOS?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89062" y="1724305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Los Sacramentos son signos sensibles de un efecto espiritual que Dios obra en nuestras almas y es causante de la gracia 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132" y="2453302"/>
            <a:ext cx="5872931" cy="411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¿ CUÁNTOS SACRAMENTOS HAY ?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415" y="1509211"/>
            <a:ext cx="6861759" cy="4739189"/>
          </a:xfrm>
        </p:spPr>
      </p:pic>
    </p:spTree>
    <p:extLst>
      <p:ext uri="{BB962C8B-B14F-4D97-AF65-F5344CB8AC3E}">
        <p14:creationId xmlns:p14="http://schemas.microsoft.com/office/powerpoint/2010/main" val="37883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2" y="151641"/>
            <a:ext cx="9404723" cy="1400530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CLASIFICACIÓN DE LOS SACRAMENTOS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039" y="1552171"/>
            <a:ext cx="6689796" cy="5010890"/>
          </a:xfrm>
        </p:spPr>
      </p:pic>
    </p:spTree>
    <p:extLst>
      <p:ext uri="{BB962C8B-B14F-4D97-AF65-F5344CB8AC3E}">
        <p14:creationId xmlns:p14="http://schemas.microsoft.com/office/powerpoint/2010/main" val="22200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SIGNOS DE LOS SACRAMENTOS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3"/>
                </a:solidFill>
              </a:rPr>
              <a:t>BAUTISMO                        AGUA</a:t>
            </a:r>
          </a:p>
          <a:p>
            <a:r>
              <a:rPr lang="es-ES" dirty="0" smtClean="0">
                <a:solidFill>
                  <a:schemeClr val="accent3"/>
                </a:solidFill>
              </a:rPr>
              <a:t>CONFIRMACIÓN             CRISMA</a:t>
            </a:r>
          </a:p>
          <a:p>
            <a:r>
              <a:rPr lang="es-ES" dirty="0" smtClean="0">
                <a:solidFill>
                  <a:schemeClr val="accent3"/>
                </a:solidFill>
              </a:rPr>
              <a:t>EUCARISTÍA                      PAN Y VINO</a:t>
            </a:r>
          </a:p>
          <a:p>
            <a:r>
              <a:rPr lang="es-ES" dirty="0" smtClean="0">
                <a:solidFill>
                  <a:schemeClr val="accent3"/>
                </a:solidFill>
              </a:rPr>
              <a:t>PENITENCIA                      PERDÓN</a:t>
            </a:r>
          </a:p>
          <a:p>
            <a:r>
              <a:rPr lang="es-ES" dirty="0" smtClean="0">
                <a:solidFill>
                  <a:schemeClr val="accent3"/>
                </a:solidFill>
              </a:rPr>
              <a:t>MATRIMONIO                   ALIANZAS</a:t>
            </a:r>
          </a:p>
          <a:p>
            <a:r>
              <a:rPr lang="es-ES" dirty="0" smtClean="0">
                <a:solidFill>
                  <a:schemeClr val="accent3"/>
                </a:solidFill>
              </a:rPr>
              <a:t>UNCIÓN DE                      ACEITE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accent3"/>
                </a:solidFill>
              </a:rPr>
              <a:t>     ENFERMOS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3"/>
                </a:solidFill>
              </a:rPr>
              <a:t> </a:t>
            </a:r>
            <a:r>
              <a:rPr lang="es-ES" dirty="0" smtClean="0">
                <a:solidFill>
                  <a:schemeClr val="accent3"/>
                </a:solidFill>
              </a:rPr>
              <a:t>    ORDEN SACERDOTAL      IMPOSICIÓN DE MANOS</a:t>
            </a:r>
          </a:p>
        </p:txBody>
      </p:sp>
    </p:spTree>
    <p:extLst>
      <p:ext uri="{BB962C8B-B14F-4D97-AF65-F5344CB8AC3E}">
        <p14:creationId xmlns:p14="http://schemas.microsoft.com/office/powerpoint/2010/main" val="365414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solidFill>
                  <a:srgbClr val="C00000"/>
                </a:solidFill>
              </a:rPr>
              <a:t>BAUTISMO</a:t>
            </a:r>
            <a:endParaRPr lang="es-ES" sz="4800" dirty="0">
              <a:solidFill>
                <a:srgbClr val="FFFF00"/>
              </a:solidFill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59" y="2368252"/>
            <a:ext cx="6096979" cy="4057262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3200" dirty="0" smtClean="0"/>
              <a:t>ES EL PRIMER SACRAMENTO QUE RECIBIMOS PARA SER CRISTIANOS Y MIEMBROS DE LA IGLESIA CATÓLICA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58851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5907" y="1371599"/>
            <a:ext cx="4113104" cy="1385889"/>
          </a:xfrm>
        </p:spPr>
        <p:txBody>
          <a:bodyPr/>
          <a:lstStyle/>
          <a:p>
            <a:r>
              <a:rPr lang="es-ES" sz="4800" dirty="0" smtClean="0">
                <a:solidFill>
                  <a:srgbClr val="FF0000"/>
                </a:solidFill>
              </a:rPr>
              <a:t>PENITENCIA</a:t>
            </a:r>
            <a:endParaRPr lang="es-ES" sz="4800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011" y="2171700"/>
            <a:ext cx="6821485" cy="4275438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ES UN SACRAMENTO DE CURACIÓN Y QUIÉNES SE ACERCAN A JESUCRISTO ARREPENTIDOS RECIBEN EL PERDÓN DE DIOS POR SUS PECADOS Y LA RECONCILIACIÓN DE LA IGLESIA.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25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62050"/>
            <a:ext cx="4314825" cy="1447800"/>
          </a:xfrm>
        </p:spPr>
        <p:txBody>
          <a:bodyPr/>
          <a:lstStyle/>
          <a:p>
            <a:r>
              <a:rPr lang="es-ES" sz="4800" dirty="0" smtClean="0">
                <a:solidFill>
                  <a:srgbClr val="FF0000"/>
                </a:solidFill>
              </a:rPr>
              <a:t>EUCARISTÍA</a:t>
            </a:r>
            <a:endParaRPr lang="es-ES" sz="4800" dirty="0">
              <a:solidFill>
                <a:srgbClr val="FF0000"/>
              </a:solidFill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2948874"/>
            <a:ext cx="4113104" cy="2676082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207970" y="2729357"/>
            <a:ext cx="3401063" cy="2895599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 smtClean="0"/>
              <a:t>ES EL SACRAMENTO EN EL CUAL BAJO LAS ESPECIES DE PAN Y VINO, JESUCRISTO SE HALLA PRESENTE CON SU CUERPO, SU SANGRE, SU ALMA Y SU DIVINIDAD.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2806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625" y="1304924"/>
            <a:ext cx="5957888" cy="1447800"/>
          </a:xfrm>
        </p:spPr>
        <p:txBody>
          <a:bodyPr/>
          <a:lstStyle/>
          <a:p>
            <a:r>
              <a:rPr lang="es-ES" sz="4800" dirty="0" smtClean="0">
                <a:solidFill>
                  <a:srgbClr val="FF0000"/>
                </a:solidFill>
              </a:rPr>
              <a:t>CONFIRMACIÓN</a:t>
            </a:r>
            <a:endParaRPr lang="es-ES" sz="4800" dirty="0">
              <a:solidFill>
                <a:srgbClr val="FF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19" y="2752724"/>
            <a:ext cx="4438110" cy="3746929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2800" dirty="0" smtClean="0"/>
              <a:t>EN ESTE SACRAMENTO SE FORTALECE Y SE COMPLETA LA OBRA DEL BAUTISMO Y SE FORTALECE CON EL DON DEL ESPÍRITU SANTO.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5358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</TotalTime>
  <Words>258</Words>
  <Application>Microsoft Office PowerPoint</Application>
  <PresentationFormat>Panorámica</PresentationFormat>
  <Paragraphs>30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LOS SACRAMENTOS</vt:lpstr>
      <vt:lpstr>¿QUE SON LOS SACRAMENTOS?</vt:lpstr>
      <vt:lpstr>¿ CUÁNTOS SACRAMENTOS HAY ?</vt:lpstr>
      <vt:lpstr>CLASIFICACIÓN DE LOS SACRAMENTOS</vt:lpstr>
      <vt:lpstr>SIGNOS DE LOS SACRAMENTOS</vt:lpstr>
      <vt:lpstr>BAUTISMO</vt:lpstr>
      <vt:lpstr>PENITENCIA</vt:lpstr>
      <vt:lpstr>EUCARISTÍA</vt:lpstr>
      <vt:lpstr>CONFIRMACIÓN</vt:lpstr>
      <vt:lpstr>MATRIMONIO</vt:lpstr>
      <vt:lpstr>ORDEN SACERDOTAL</vt:lpstr>
      <vt:lpstr>UNCIÓN DE ENFERMOS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SACRAMENTOS</dc:title>
  <dc:creator>HP</dc:creator>
  <cp:lastModifiedBy>HP</cp:lastModifiedBy>
  <cp:revision>40</cp:revision>
  <dcterms:created xsi:type="dcterms:W3CDTF">2018-04-17T07:56:51Z</dcterms:created>
  <dcterms:modified xsi:type="dcterms:W3CDTF">2018-04-24T10:15:39Z</dcterms:modified>
</cp:coreProperties>
</file>