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2"/>
  </p:sldMasterIdLst>
  <p:notesMasterIdLst>
    <p:notesMasterId r:id="rId28"/>
  </p:notesMasterIdLst>
  <p:sldIdLst>
    <p:sldId id="386" r:id="rId3"/>
    <p:sldId id="369" r:id="rId4"/>
    <p:sldId id="347" r:id="rId5"/>
    <p:sldId id="377" r:id="rId6"/>
    <p:sldId id="378" r:id="rId7"/>
    <p:sldId id="379" r:id="rId8"/>
    <p:sldId id="380" r:id="rId9"/>
    <p:sldId id="403" r:id="rId10"/>
    <p:sldId id="404" r:id="rId11"/>
    <p:sldId id="405" r:id="rId12"/>
    <p:sldId id="406" r:id="rId13"/>
    <p:sldId id="407" r:id="rId14"/>
    <p:sldId id="408" r:id="rId15"/>
    <p:sldId id="387" r:id="rId16"/>
    <p:sldId id="392" r:id="rId17"/>
    <p:sldId id="388" r:id="rId18"/>
    <p:sldId id="389" r:id="rId19"/>
    <p:sldId id="391" r:id="rId20"/>
    <p:sldId id="393" r:id="rId21"/>
    <p:sldId id="394" r:id="rId22"/>
    <p:sldId id="384" r:id="rId23"/>
    <p:sldId id="395" r:id="rId24"/>
    <p:sldId id="385" r:id="rId25"/>
    <p:sldId id="396" r:id="rId26"/>
    <p:sldId id="3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69"/>
    <a:srgbClr val="FFCC99"/>
    <a:srgbClr val="FCE0C8"/>
    <a:srgbClr val="FF9933"/>
    <a:srgbClr val="0033CC"/>
    <a:srgbClr val="FF6600"/>
    <a:srgbClr val="FFEEA7"/>
    <a:srgbClr val="FFFFCC"/>
    <a:srgbClr val="FFCC00"/>
    <a:srgbClr val="1069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5F6BA-9330-4743-A8FA-403A703A1907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BEAB5C6-9791-476E-A793-754FD33C9E5A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Diseño de una UDI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7980F-29A7-4594-A990-DB168FE3D42D}" type="parTrans" cxnId="{52A03AE9-55A4-484E-87BE-497308656247}">
      <dgm:prSet/>
      <dgm:spPr/>
      <dgm:t>
        <a:bodyPr/>
        <a:lstStyle/>
        <a:p>
          <a:endParaRPr lang="es-ES"/>
        </a:p>
      </dgm:t>
    </dgm:pt>
    <dgm:pt modelId="{977D76C3-F369-479F-B3C1-0F93C8FA76A5}" type="sibTrans" cxnId="{52A03AE9-55A4-484E-87BE-497308656247}">
      <dgm:prSet/>
      <dgm:spPr/>
      <dgm:t>
        <a:bodyPr/>
        <a:lstStyle/>
        <a:p>
          <a:endParaRPr lang="es-ES"/>
        </a:p>
      </dgm:t>
    </dgm:pt>
    <dgm:pt modelId="{6DE67A43-4903-4DAC-B00D-F012DFA55E82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Tipología de actividades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0604CE-9833-4356-B32C-82AE318C72A3}" type="parTrans" cxnId="{08A9280E-7BD7-4123-93CE-6E435B0C99EB}">
      <dgm:prSet/>
      <dgm:spPr/>
      <dgm:t>
        <a:bodyPr/>
        <a:lstStyle/>
        <a:p>
          <a:endParaRPr lang="es-ES"/>
        </a:p>
      </dgm:t>
    </dgm:pt>
    <dgm:pt modelId="{88B03031-2E98-4E2F-AFAA-A5D474322716}" type="sibTrans" cxnId="{08A9280E-7BD7-4123-93CE-6E435B0C99EB}">
      <dgm:prSet/>
      <dgm:spPr/>
      <dgm:t>
        <a:bodyPr/>
        <a:lstStyle/>
        <a:p>
          <a:endParaRPr lang="es-ES"/>
        </a:p>
      </dgm:t>
    </dgm:pt>
    <dgm:pt modelId="{040A3A7F-A2DB-4490-A23A-CF6C5BA66471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Instrumentos de evaluación </a:t>
          </a:r>
        </a:p>
      </dgm:t>
    </dgm:pt>
    <dgm:pt modelId="{0EB64099-7A68-4116-8C37-64AD8993102E}" type="parTrans" cxnId="{C67134F6-9318-4CD7-B934-4E5D93D3791D}">
      <dgm:prSet/>
      <dgm:spPr/>
      <dgm:t>
        <a:bodyPr/>
        <a:lstStyle/>
        <a:p>
          <a:endParaRPr lang="es-ES"/>
        </a:p>
      </dgm:t>
    </dgm:pt>
    <dgm:pt modelId="{08D5B7D0-CA6F-41B0-A433-D64F504B4677}" type="sibTrans" cxnId="{C67134F6-9318-4CD7-B934-4E5D93D3791D}">
      <dgm:prSet/>
      <dgm:spPr/>
      <dgm:t>
        <a:bodyPr/>
        <a:lstStyle/>
        <a:p>
          <a:endParaRPr lang="es-ES"/>
        </a:p>
      </dgm:t>
    </dgm:pt>
    <dgm:pt modelId="{C99D0978-D721-400E-90C4-A17ACE1E68B5}">
      <dgm:prSet custT="1"/>
      <dgm:spPr>
        <a:solidFill>
          <a:srgbClr val="FFAC33"/>
        </a:solidFill>
      </dgm:spPr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Productos finales y herramientas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F9E2A-FF0F-423B-8088-E24D72C5C4D3}" type="parTrans" cxnId="{6E749134-9115-4EC9-B34F-33C674F1D3CB}">
      <dgm:prSet/>
      <dgm:spPr/>
      <dgm:t>
        <a:bodyPr/>
        <a:lstStyle/>
        <a:p>
          <a:endParaRPr lang="es-ES"/>
        </a:p>
      </dgm:t>
    </dgm:pt>
    <dgm:pt modelId="{6FD5B4AB-D6DD-4B88-B784-07D18EEA4EEF}" type="sibTrans" cxnId="{6E749134-9115-4EC9-B34F-33C674F1D3CB}">
      <dgm:prSet/>
      <dgm:spPr/>
      <dgm:t>
        <a:bodyPr/>
        <a:lstStyle/>
        <a:p>
          <a:endParaRPr lang="es-ES"/>
        </a:p>
      </dgm:t>
    </dgm:pt>
    <dgm:pt modelId="{A55716F6-C500-481E-A431-0852CBA599B8}" type="pres">
      <dgm:prSet presAssocID="{AD55F6BA-9330-4743-A8FA-403A703A19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012E09-F718-4AD4-A9D9-318477F1DA4D}" type="pres">
      <dgm:prSet presAssocID="{1BEAB5C6-9791-476E-A793-754FD33C9E5A}" presName="parentLin" presStyleCnt="0"/>
      <dgm:spPr/>
    </dgm:pt>
    <dgm:pt modelId="{37C4DE6F-070F-499E-9B7E-D6673F4BE336}" type="pres">
      <dgm:prSet presAssocID="{1BEAB5C6-9791-476E-A793-754FD33C9E5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164FE70A-C16B-48EA-854B-108B729A2657}" type="pres">
      <dgm:prSet presAssocID="{1BEAB5C6-9791-476E-A793-754FD33C9E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FC0B35-7102-4316-9184-DB90C84D7282}" type="pres">
      <dgm:prSet presAssocID="{1BEAB5C6-9791-476E-A793-754FD33C9E5A}" presName="negativeSpace" presStyleCnt="0"/>
      <dgm:spPr/>
    </dgm:pt>
    <dgm:pt modelId="{0D8FA97F-F8CA-4A3A-97E5-EC4621223ACB}" type="pres">
      <dgm:prSet presAssocID="{1BEAB5C6-9791-476E-A793-754FD33C9E5A}" presName="childText" presStyleLbl="conFgAcc1" presStyleIdx="0" presStyleCnt="4">
        <dgm:presLayoutVars>
          <dgm:bulletEnabled val="1"/>
        </dgm:presLayoutVars>
      </dgm:prSet>
      <dgm:spPr/>
    </dgm:pt>
    <dgm:pt modelId="{77A62892-AF56-45D5-8DCC-0C24B32E3FE0}" type="pres">
      <dgm:prSet presAssocID="{977D76C3-F369-479F-B3C1-0F93C8FA76A5}" presName="spaceBetweenRectangles" presStyleCnt="0"/>
      <dgm:spPr/>
    </dgm:pt>
    <dgm:pt modelId="{274362FE-948F-45C1-9785-48F087783243}" type="pres">
      <dgm:prSet presAssocID="{6DE67A43-4903-4DAC-B00D-F012DFA55E82}" presName="parentLin" presStyleCnt="0"/>
      <dgm:spPr/>
    </dgm:pt>
    <dgm:pt modelId="{5D107604-E82D-4CB7-8B26-965FE9F8ADE6}" type="pres">
      <dgm:prSet presAssocID="{6DE67A43-4903-4DAC-B00D-F012DFA55E82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72839E57-0EAE-4A72-9DA6-52747490C4CD}" type="pres">
      <dgm:prSet presAssocID="{6DE67A43-4903-4DAC-B00D-F012DFA55E8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23324A-C4E6-49C3-94B4-E6446C3FC91F}" type="pres">
      <dgm:prSet presAssocID="{6DE67A43-4903-4DAC-B00D-F012DFA55E82}" presName="negativeSpace" presStyleCnt="0"/>
      <dgm:spPr/>
    </dgm:pt>
    <dgm:pt modelId="{F76510C9-6D4F-4CC9-BD3F-B5C71A8D258A}" type="pres">
      <dgm:prSet presAssocID="{6DE67A43-4903-4DAC-B00D-F012DFA55E82}" presName="childText" presStyleLbl="conFgAcc1" presStyleIdx="1" presStyleCnt="4">
        <dgm:presLayoutVars>
          <dgm:bulletEnabled val="1"/>
        </dgm:presLayoutVars>
      </dgm:prSet>
      <dgm:spPr/>
    </dgm:pt>
    <dgm:pt modelId="{24241DD8-EF8F-43EA-9946-F84B35077C53}" type="pres">
      <dgm:prSet presAssocID="{88B03031-2E98-4E2F-AFAA-A5D474322716}" presName="spaceBetweenRectangles" presStyleCnt="0"/>
      <dgm:spPr/>
    </dgm:pt>
    <dgm:pt modelId="{C37FE172-15FB-443B-89E3-BC4B99B338D3}" type="pres">
      <dgm:prSet presAssocID="{040A3A7F-A2DB-4490-A23A-CF6C5BA66471}" presName="parentLin" presStyleCnt="0"/>
      <dgm:spPr/>
    </dgm:pt>
    <dgm:pt modelId="{EAA98F58-497F-4C60-8D3F-8AC36890C55A}" type="pres">
      <dgm:prSet presAssocID="{040A3A7F-A2DB-4490-A23A-CF6C5BA66471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EF7E33F7-6A9D-4E22-990C-FDFF89F0C560}" type="pres">
      <dgm:prSet presAssocID="{040A3A7F-A2DB-4490-A23A-CF6C5BA6647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248158-0323-47C5-90BB-F8D003DC3BB0}" type="pres">
      <dgm:prSet presAssocID="{040A3A7F-A2DB-4490-A23A-CF6C5BA66471}" presName="negativeSpace" presStyleCnt="0"/>
      <dgm:spPr/>
    </dgm:pt>
    <dgm:pt modelId="{0E78BDE1-55A1-483C-B3EF-ABFC4BD51466}" type="pres">
      <dgm:prSet presAssocID="{040A3A7F-A2DB-4490-A23A-CF6C5BA66471}" presName="childText" presStyleLbl="conFgAcc1" presStyleIdx="2" presStyleCnt="4">
        <dgm:presLayoutVars>
          <dgm:bulletEnabled val="1"/>
        </dgm:presLayoutVars>
      </dgm:prSet>
      <dgm:spPr/>
    </dgm:pt>
    <dgm:pt modelId="{3654B265-762F-48BA-83F0-0466A30EA3B3}" type="pres">
      <dgm:prSet presAssocID="{08D5B7D0-CA6F-41B0-A433-D64F504B4677}" presName="spaceBetweenRectangles" presStyleCnt="0"/>
      <dgm:spPr/>
    </dgm:pt>
    <dgm:pt modelId="{85E3B462-D240-42F7-B9FC-96251F9F2B81}" type="pres">
      <dgm:prSet presAssocID="{C99D0978-D721-400E-90C4-A17ACE1E68B5}" presName="parentLin" presStyleCnt="0"/>
      <dgm:spPr/>
    </dgm:pt>
    <dgm:pt modelId="{30FF054E-8086-4C0B-9903-18BFB2D8671D}" type="pres">
      <dgm:prSet presAssocID="{C99D0978-D721-400E-90C4-A17ACE1E68B5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D4159604-B13F-40A8-93D9-05F08DBBB40F}" type="pres">
      <dgm:prSet presAssocID="{C99D0978-D721-400E-90C4-A17ACE1E68B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03D3BD-32D3-41FC-921D-F46551DC074A}" type="pres">
      <dgm:prSet presAssocID="{C99D0978-D721-400E-90C4-A17ACE1E68B5}" presName="negativeSpace" presStyleCnt="0"/>
      <dgm:spPr/>
    </dgm:pt>
    <dgm:pt modelId="{B88AFA39-9B7A-4E21-8879-F2D954268AA2}" type="pres">
      <dgm:prSet presAssocID="{C99D0978-D721-400E-90C4-A17ACE1E68B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2A03AE9-55A4-484E-87BE-497308656247}" srcId="{AD55F6BA-9330-4743-A8FA-403A703A1907}" destId="{1BEAB5C6-9791-476E-A793-754FD33C9E5A}" srcOrd="0" destOrd="0" parTransId="{0737980F-29A7-4594-A990-DB168FE3D42D}" sibTransId="{977D76C3-F369-479F-B3C1-0F93C8FA76A5}"/>
    <dgm:cxn modelId="{2FC64A1F-8BDD-44AD-86E3-F935D002CD2A}" type="presOf" srcId="{040A3A7F-A2DB-4490-A23A-CF6C5BA66471}" destId="{EF7E33F7-6A9D-4E22-990C-FDFF89F0C560}" srcOrd="1" destOrd="0" presId="urn:microsoft.com/office/officeart/2005/8/layout/list1"/>
    <dgm:cxn modelId="{15855647-7783-40B6-886D-445EA4617AC3}" type="presOf" srcId="{6DE67A43-4903-4DAC-B00D-F012DFA55E82}" destId="{72839E57-0EAE-4A72-9DA6-52747490C4CD}" srcOrd="1" destOrd="0" presId="urn:microsoft.com/office/officeart/2005/8/layout/list1"/>
    <dgm:cxn modelId="{08A9280E-7BD7-4123-93CE-6E435B0C99EB}" srcId="{AD55F6BA-9330-4743-A8FA-403A703A1907}" destId="{6DE67A43-4903-4DAC-B00D-F012DFA55E82}" srcOrd="1" destOrd="0" parTransId="{720604CE-9833-4356-B32C-82AE318C72A3}" sibTransId="{88B03031-2E98-4E2F-AFAA-A5D474322716}"/>
    <dgm:cxn modelId="{FB63FF9D-85CE-4479-8E38-291AB69A170D}" type="presOf" srcId="{6DE67A43-4903-4DAC-B00D-F012DFA55E82}" destId="{5D107604-E82D-4CB7-8B26-965FE9F8ADE6}" srcOrd="0" destOrd="0" presId="urn:microsoft.com/office/officeart/2005/8/layout/list1"/>
    <dgm:cxn modelId="{6E749134-9115-4EC9-B34F-33C674F1D3CB}" srcId="{AD55F6BA-9330-4743-A8FA-403A703A1907}" destId="{C99D0978-D721-400E-90C4-A17ACE1E68B5}" srcOrd="3" destOrd="0" parTransId="{69AF9E2A-FF0F-423B-8088-E24D72C5C4D3}" sibTransId="{6FD5B4AB-D6DD-4B88-B784-07D18EEA4EEF}"/>
    <dgm:cxn modelId="{91855387-D2F8-45DE-86F6-70154A939734}" type="presOf" srcId="{1BEAB5C6-9791-476E-A793-754FD33C9E5A}" destId="{37C4DE6F-070F-499E-9B7E-D6673F4BE336}" srcOrd="0" destOrd="0" presId="urn:microsoft.com/office/officeart/2005/8/layout/list1"/>
    <dgm:cxn modelId="{8EF09FCC-5CCF-4D73-8688-D3ED6C13064C}" type="presOf" srcId="{C99D0978-D721-400E-90C4-A17ACE1E68B5}" destId="{30FF054E-8086-4C0B-9903-18BFB2D8671D}" srcOrd="0" destOrd="0" presId="urn:microsoft.com/office/officeart/2005/8/layout/list1"/>
    <dgm:cxn modelId="{C67134F6-9318-4CD7-B934-4E5D93D3791D}" srcId="{AD55F6BA-9330-4743-A8FA-403A703A1907}" destId="{040A3A7F-A2DB-4490-A23A-CF6C5BA66471}" srcOrd="2" destOrd="0" parTransId="{0EB64099-7A68-4116-8C37-64AD8993102E}" sibTransId="{08D5B7D0-CA6F-41B0-A433-D64F504B4677}"/>
    <dgm:cxn modelId="{43B8B020-9A31-42B3-8A2E-072771402C5D}" type="presOf" srcId="{040A3A7F-A2DB-4490-A23A-CF6C5BA66471}" destId="{EAA98F58-497F-4C60-8D3F-8AC36890C55A}" srcOrd="0" destOrd="0" presId="urn:microsoft.com/office/officeart/2005/8/layout/list1"/>
    <dgm:cxn modelId="{5AE47953-3288-4A12-AD4D-B719E34CA121}" type="presOf" srcId="{1BEAB5C6-9791-476E-A793-754FD33C9E5A}" destId="{164FE70A-C16B-48EA-854B-108B729A2657}" srcOrd="1" destOrd="0" presId="urn:microsoft.com/office/officeart/2005/8/layout/list1"/>
    <dgm:cxn modelId="{F0A40832-3657-48EC-BB31-92BE27EC985D}" type="presOf" srcId="{C99D0978-D721-400E-90C4-A17ACE1E68B5}" destId="{D4159604-B13F-40A8-93D9-05F08DBBB40F}" srcOrd="1" destOrd="0" presId="urn:microsoft.com/office/officeart/2005/8/layout/list1"/>
    <dgm:cxn modelId="{C7AC55F6-9CD5-42EE-A482-61ED0D625464}" type="presOf" srcId="{AD55F6BA-9330-4743-A8FA-403A703A1907}" destId="{A55716F6-C500-481E-A431-0852CBA599B8}" srcOrd="0" destOrd="0" presId="urn:microsoft.com/office/officeart/2005/8/layout/list1"/>
    <dgm:cxn modelId="{74E87C85-2198-4FC4-9661-4074E061190F}" type="presParOf" srcId="{A55716F6-C500-481E-A431-0852CBA599B8}" destId="{49012E09-F718-4AD4-A9D9-318477F1DA4D}" srcOrd="0" destOrd="0" presId="urn:microsoft.com/office/officeart/2005/8/layout/list1"/>
    <dgm:cxn modelId="{8CB5EAAF-A49E-49E0-96D2-461D1B220CF0}" type="presParOf" srcId="{49012E09-F718-4AD4-A9D9-318477F1DA4D}" destId="{37C4DE6F-070F-499E-9B7E-D6673F4BE336}" srcOrd="0" destOrd="0" presId="urn:microsoft.com/office/officeart/2005/8/layout/list1"/>
    <dgm:cxn modelId="{9682A977-6027-46D1-BBCD-606A3CA48065}" type="presParOf" srcId="{49012E09-F718-4AD4-A9D9-318477F1DA4D}" destId="{164FE70A-C16B-48EA-854B-108B729A2657}" srcOrd="1" destOrd="0" presId="urn:microsoft.com/office/officeart/2005/8/layout/list1"/>
    <dgm:cxn modelId="{94E57060-7181-4B93-88F2-8F9277F604D4}" type="presParOf" srcId="{A55716F6-C500-481E-A431-0852CBA599B8}" destId="{63FC0B35-7102-4316-9184-DB90C84D7282}" srcOrd="1" destOrd="0" presId="urn:microsoft.com/office/officeart/2005/8/layout/list1"/>
    <dgm:cxn modelId="{184D6EB2-5AA7-4B7E-B633-655AF7B3145A}" type="presParOf" srcId="{A55716F6-C500-481E-A431-0852CBA599B8}" destId="{0D8FA97F-F8CA-4A3A-97E5-EC4621223ACB}" srcOrd="2" destOrd="0" presId="urn:microsoft.com/office/officeart/2005/8/layout/list1"/>
    <dgm:cxn modelId="{FB9514CE-117E-4BB9-A60E-58E34FAA3512}" type="presParOf" srcId="{A55716F6-C500-481E-A431-0852CBA599B8}" destId="{77A62892-AF56-45D5-8DCC-0C24B32E3FE0}" srcOrd="3" destOrd="0" presId="urn:microsoft.com/office/officeart/2005/8/layout/list1"/>
    <dgm:cxn modelId="{6C527D5B-C880-4B04-87D4-DB165F8B57CE}" type="presParOf" srcId="{A55716F6-C500-481E-A431-0852CBA599B8}" destId="{274362FE-948F-45C1-9785-48F087783243}" srcOrd="4" destOrd="0" presId="urn:microsoft.com/office/officeart/2005/8/layout/list1"/>
    <dgm:cxn modelId="{86EC0592-8497-485D-AE72-608805DDE6E0}" type="presParOf" srcId="{274362FE-948F-45C1-9785-48F087783243}" destId="{5D107604-E82D-4CB7-8B26-965FE9F8ADE6}" srcOrd="0" destOrd="0" presId="urn:microsoft.com/office/officeart/2005/8/layout/list1"/>
    <dgm:cxn modelId="{4249C8E8-FE25-4EBE-8754-A5F3AADAB3CC}" type="presParOf" srcId="{274362FE-948F-45C1-9785-48F087783243}" destId="{72839E57-0EAE-4A72-9DA6-52747490C4CD}" srcOrd="1" destOrd="0" presId="urn:microsoft.com/office/officeart/2005/8/layout/list1"/>
    <dgm:cxn modelId="{B5D78BB0-724E-49CF-AC8B-8F2313D20389}" type="presParOf" srcId="{A55716F6-C500-481E-A431-0852CBA599B8}" destId="{6623324A-C4E6-49C3-94B4-E6446C3FC91F}" srcOrd="5" destOrd="0" presId="urn:microsoft.com/office/officeart/2005/8/layout/list1"/>
    <dgm:cxn modelId="{87234C00-062E-4941-B480-7E713F869951}" type="presParOf" srcId="{A55716F6-C500-481E-A431-0852CBA599B8}" destId="{F76510C9-6D4F-4CC9-BD3F-B5C71A8D258A}" srcOrd="6" destOrd="0" presId="urn:microsoft.com/office/officeart/2005/8/layout/list1"/>
    <dgm:cxn modelId="{4E608927-1E3D-4491-A6B5-19C361178C7C}" type="presParOf" srcId="{A55716F6-C500-481E-A431-0852CBA599B8}" destId="{24241DD8-EF8F-43EA-9946-F84B35077C53}" srcOrd="7" destOrd="0" presId="urn:microsoft.com/office/officeart/2005/8/layout/list1"/>
    <dgm:cxn modelId="{69F53783-6BB4-4011-85AD-06C8F9F29923}" type="presParOf" srcId="{A55716F6-C500-481E-A431-0852CBA599B8}" destId="{C37FE172-15FB-443B-89E3-BC4B99B338D3}" srcOrd="8" destOrd="0" presId="urn:microsoft.com/office/officeart/2005/8/layout/list1"/>
    <dgm:cxn modelId="{339F03C6-DD4C-40BA-9EC4-B0981AE3036D}" type="presParOf" srcId="{C37FE172-15FB-443B-89E3-BC4B99B338D3}" destId="{EAA98F58-497F-4C60-8D3F-8AC36890C55A}" srcOrd="0" destOrd="0" presId="urn:microsoft.com/office/officeart/2005/8/layout/list1"/>
    <dgm:cxn modelId="{8627B5E1-DBCA-47BB-8FA0-B5E1382AD3A7}" type="presParOf" srcId="{C37FE172-15FB-443B-89E3-BC4B99B338D3}" destId="{EF7E33F7-6A9D-4E22-990C-FDFF89F0C560}" srcOrd="1" destOrd="0" presId="urn:microsoft.com/office/officeart/2005/8/layout/list1"/>
    <dgm:cxn modelId="{27259882-FDF2-473C-885B-1B2C8C686248}" type="presParOf" srcId="{A55716F6-C500-481E-A431-0852CBA599B8}" destId="{F1248158-0323-47C5-90BB-F8D003DC3BB0}" srcOrd="9" destOrd="0" presId="urn:microsoft.com/office/officeart/2005/8/layout/list1"/>
    <dgm:cxn modelId="{3F0041DB-DC14-4DF6-B90E-ECAEBB9668E5}" type="presParOf" srcId="{A55716F6-C500-481E-A431-0852CBA599B8}" destId="{0E78BDE1-55A1-483C-B3EF-ABFC4BD51466}" srcOrd="10" destOrd="0" presId="urn:microsoft.com/office/officeart/2005/8/layout/list1"/>
    <dgm:cxn modelId="{E4720251-96CD-4F23-87EB-1C34D8EFC578}" type="presParOf" srcId="{A55716F6-C500-481E-A431-0852CBA599B8}" destId="{3654B265-762F-48BA-83F0-0466A30EA3B3}" srcOrd="11" destOrd="0" presId="urn:microsoft.com/office/officeart/2005/8/layout/list1"/>
    <dgm:cxn modelId="{ED785522-4D57-41DE-96F5-D0C6966F1820}" type="presParOf" srcId="{A55716F6-C500-481E-A431-0852CBA599B8}" destId="{85E3B462-D240-42F7-B9FC-96251F9F2B81}" srcOrd="12" destOrd="0" presId="urn:microsoft.com/office/officeart/2005/8/layout/list1"/>
    <dgm:cxn modelId="{B301ACE0-9AFD-4C76-9217-C696A9639933}" type="presParOf" srcId="{85E3B462-D240-42F7-B9FC-96251F9F2B81}" destId="{30FF054E-8086-4C0B-9903-18BFB2D8671D}" srcOrd="0" destOrd="0" presId="urn:microsoft.com/office/officeart/2005/8/layout/list1"/>
    <dgm:cxn modelId="{7ECF38F2-D37D-4818-B51E-3F4DADAFCA4F}" type="presParOf" srcId="{85E3B462-D240-42F7-B9FC-96251F9F2B81}" destId="{D4159604-B13F-40A8-93D9-05F08DBBB40F}" srcOrd="1" destOrd="0" presId="urn:microsoft.com/office/officeart/2005/8/layout/list1"/>
    <dgm:cxn modelId="{16A35062-2D30-47E1-A866-6A420BC461AC}" type="presParOf" srcId="{A55716F6-C500-481E-A431-0852CBA599B8}" destId="{3A03D3BD-32D3-41FC-921D-F46551DC074A}" srcOrd="13" destOrd="0" presId="urn:microsoft.com/office/officeart/2005/8/layout/list1"/>
    <dgm:cxn modelId="{373F96A2-FE53-4B63-B572-F900541060A5}" type="presParOf" srcId="{A55716F6-C500-481E-A431-0852CBA599B8}" destId="{B88AFA39-9B7A-4E21-8879-F2D954268AA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A1D02-555E-4FB3-8234-62504DCBDF6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5B9FBE-48D1-4975-84B3-725DB0147AC5}">
      <dgm:prSet phldrT="[Texto]"/>
      <dgm:spPr>
        <a:ln>
          <a:solidFill>
            <a:srgbClr val="0033CC"/>
          </a:solidFill>
        </a:ln>
      </dgm:spPr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 la fase inicial 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848B9-7093-438E-8A53-28687BA56024}" type="parTrans" cxnId="{93A4D10B-9560-43EE-92D4-81C52D9BB4E6}">
      <dgm:prSet/>
      <dgm:spPr/>
      <dgm:t>
        <a:bodyPr/>
        <a:lstStyle/>
        <a:p>
          <a:endParaRPr lang="es-ES"/>
        </a:p>
      </dgm:t>
    </dgm:pt>
    <dgm:pt modelId="{D0F0AB7C-CBE0-4EE0-B462-8B605DE4AE20}" type="sibTrans" cxnId="{93A4D10B-9560-43EE-92D4-81C52D9BB4E6}">
      <dgm:prSet/>
      <dgm:spPr/>
      <dgm:t>
        <a:bodyPr/>
        <a:lstStyle/>
        <a:p>
          <a:endParaRPr lang="es-ES"/>
        </a:p>
      </dgm:t>
    </dgm:pt>
    <dgm:pt modelId="{B4894760-56B5-4D71-87BB-9EC693542A5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600" b="0" i="0" u="none" dirty="0" smtClean="0"/>
            <a:t>Establecer objetivos, conocimientos previos</a:t>
          </a:r>
        </a:p>
        <a:p>
          <a:pPr rtl="0">
            <a:spcAft>
              <a:spcPts val="0"/>
            </a:spcAft>
          </a:pPr>
          <a:r>
            <a:rPr lang="es-ES" sz="1600" b="0" i="0" u="none" dirty="0" smtClean="0"/>
            <a:t>Presentación de la pregunta o problema</a:t>
          </a:r>
        </a:p>
      </dgm:t>
    </dgm:pt>
    <dgm:pt modelId="{31549272-9E76-48F2-A822-BE0DD3A3CEEA}" type="parTrans" cxnId="{FCF19FDA-25E4-4DEE-A97C-53AA012656E4}">
      <dgm:prSet/>
      <dgm:spPr/>
      <dgm:t>
        <a:bodyPr/>
        <a:lstStyle/>
        <a:p>
          <a:endParaRPr lang="es-ES"/>
        </a:p>
      </dgm:t>
    </dgm:pt>
    <dgm:pt modelId="{C37E812B-A8B6-4290-9AF9-ED538CC34E38}" type="sibTrans" cxnId="{FCF19FDA-25E4-4DEE-A97C-53AA012656E4}">
      <dgm:prSet/>
      <dgm:spPr/>
      <dgm:t>
        <a:bodyPr/>
        <a:lstStyle/>
        <a:p>
          <a:endParaRPr lang="es-ES"/>
        </a:p>
      </dgm:t>
    </dgm:pt>
    <dgm:pt modelId="{23F2C375-15B5-491C-87D7-1B6AB01B1FCB}">
      <dgm:prSet phldrT="[Texto]" custT="1"/>
      <dgm:spPr/>
      <dgm:t>
        <a:bodyPr/>
        <a:lstStyle/>
        <a:p>
          <a:pPr rtl="0">
            <a:spcAft>
              <a:spcPct val="35000"/>
            </a:spcAft>
          </a:pPr>
          <a:endParaRPr lang="es-ES" sz="600" b="0" i="0" u="none" dirty="0" smtClean="0"/>
        </a:p>
        <a:p>
          <a:pPr rtl="0">
            <a:spcAft>
              <a:spcPts val="0"/>
            </a:spcAft>
          </a:pPr>
          <a:r>
            <a:rPr lang="es-ES" sz="1600" b="0" i="0" u="none" dirty="0" smtClean="0"/>
            <a:t>Secuencia de trabajo</a:t>
          </a:r>
        </a:p>
        <a:p>
          <a:pPr rtl="0">
            <a:spcAft>
              <a:spcPts val="0"/>
            </a:spcAft>
          </a:pPr>
          <a:r>
            <a:rPr lang="es-ES" sz="1600" b="0" i="0" u="none" dirty="0" smtClean="0"/>
            <a:t>Presentación del producto final</a:t>
          </a:r>
          <a:endParaRPr lang="es-ES" sz="1600" dirty="0" smtClean="0"/>
        </a:p>
        <a:p>
          <a:pPr>
            <a:spcAft>
              <a:spcPct val="35000"/>
            </a:spcAft>
          </a:pPr>
          <a:endParaRPr lang="es-ES" sz="600" dirty="0"/>
        </a:p>
      </dgm:t>
    </dgm:pt>
    <dgm:pt modelId="{054C7093-3B71-472F-9538-CC8171D0FD38}" type="parTrans" cxnId="{80365781-8EBD-4E1D-82C2-852EB75A786C}">
      <dgm:prSet/>
      <dgm:spPr/>
      <dgm:t>
        <a:bodyPr/>
        <a:lstStyle/>
        <a:p>
          <a:endParaRPr lang="es-ES"/>
        </a:p>
      </dgm:t>
    </dgm:pt>
    <dgm:pt modelId="{9FDCEE71-093D-4FE1-868F-33CA4909E399}" type="sibTrans" cxnId="{80365781-8EBD-4E1D-82C2-852EB75A786C}">
      <dgm:prSet/>
      <dgm:spPr/>
      <dgm:t>
        <a:bodyPr/>
        <a:lstStyle/>
        <a:p>
          <a:endParaRPr lang="es-ES"/>
        </a:p>
      </dgm:t>
    </dgm:pt>
    <dgm:pt modelId="{D5B8932F-8AFE-4C47-AEF6-9535764478DB}">
      <dgm:prSet phldrT="[Texto]"/>
      <dgm:spPr>
        <a:solidFill>
          <a:srgbClr val="FF9900"/>
        </a:solidFill>
        <a:ln>
          <a:solidFill>
            <a:srgbClr val="FF9933"/>
          </a:solidFill>
        </a:ln>
      </dgm:spPr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 la fase de desarrollo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52027E-3A6C-41B6-913D-63432BAAC21B}" type="parTrans" cxnId="{D87B7D5C-753F-4BCB-9918-79CEA034DF4D}">
      <dgm:prSet/>
      <dgm:spPr/>
      <dgm:t>
        <a:bodyPr/>
        <a:lstStyle/>
        <a:p>
          <a:endParaRPr lang="es-ES"/>
        </a:p>
      </dgm:t>
    </dgm:pt>
    <dgm:pt modelId="{25525FB9-BCAC-4854-A262-B30955DBC5D2}" type="sibTrans" cxnId="{D87B7D5C-753F-4BCB-9918-79CEA034DF4D}">
      <dgm:prSet/>
      <dgm:spPr/>
      <dgm:t>
        <a:bodyPr/>
        <a:lstStyle/>
        <a:p>
          <a:endParaRPr lang="es-ES"/>
        </a:p>
      </dgm:t>
    </dgm:pt>
    <dgm:pt modelId="{EA9B3494-590C-4D52-A498-532F6C2B3289}">
      <dgm:prSet phldrT="[Texto]" custT="1"/>
      <dgm:spPr>
        <a:solidFill>
          <a:srgbClr val="FFE1E1">
            <a:alpha val="90000"/>
          </a:srgbClr>
        </a:solidFill>
        <a:ln>
          <a:solidFill>
            <a:srgbClr val="FFCC99">
              <a:alpha val="90000"/>
            </a:srgbClr>
          </a:solidFill>
        </a:ln>
      </dgm:spPr>
      <dgm:t>
        <a:bodyPr/>
        <a:lstStyle/>
        <a:p>
          <a:r>
            <a:rPr lang="es-ES" sz="1600" b="0" i="0" u="none" dirty="0" smtClean="0"/>
            <a:t>Elaborar actividades,       hacer ejercicios </a:t>
          </a:r>
        </a:p>
      </dgm:t>
    </dgm:pt>
    <dgm:pt modelId="{BA654ABD-5F68-44F9-A9AC-8B4F01A9277C}" type="parTrans" cxnId="{6E64CDAF-6E86-4390-97C4-2132569A27B2}">
      <dgm:prSet/>
      <dgm:spPr/>
      <dgm:t>
        <a:bodyPr/>
        <a:lstStyle/>
        <a:p>
          <a:endParaRPr lang="es-ES"/>
        </a:p>
      </dgm:t>
    </dgm:pt>
    <dgm:pt modelId="{D348A8C5-A2E3-4A63-99DF-C6B20982D78E}" type="sibTrans" cxnId="{6E64CDAF-6E86-4390-97C4-2132569A27B2}">
      <dgm:prSet/>
      <dgm:spPr/>
      <dgm:t>
        <a:bodyPr/>
        <a:lstStyle/>
        <a:p>
          <a:endParaRPr lang="es-ES"/>
        </a:p>
      </dgm:t>
    </dgm:pt>
    <dgm:pt modelId="{4E824C24-70BF-4DB5-99F0-E4C807A8A88E}">
      <dgm:prSet phldrT="[Texto]" custT="1"/>
      <dgm:spPr>
        <a:solidFill>
          <a:srgbClr val="FFE1E1">
            <a:alpha val="90000"/>
          </a:srgbClr>
        </a:solidFill>
        <a:ln>
          <a:solidFill>
            <a:srgbClr val="FFCC99">
              <a:alpha val="90000"/>
            </a:srgbClr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s-ES" sz="1600" b="0" i="0" u="none" dirty="0" smtClean="0"/>
            <a:t>Presentar el producto</a:t>
          </a:r>
        </a:p>
      </dgm:t>
    </dgm:pt>
    <dgm:pt modelId="{A549D0E4-7692-475C-8ADC-7B3E60703E45}" type="parTrans" cxnId="{61ED900F-A7BA-4CA2-812B-4D88F161DC70}">
      <dgm:prSet/>
      <dgm:spPr/>
      <dgm:t>
        <a:bodyPr/>
        <a:lstStyle/>
        <a:p>
          <a:endParaRPr lang="es-ES"/>
        </a:p>
      </dgm:t>
    </dgm:pt>
    <dgm:pt modelId="{5D76406F-3B88-4579-A03C-36063FB82EB4}" type="sibTrans" cxnId="{61ED900F-A7BA-4CA2-812B-4D88F161DC70}">
      <dgm:prSet/>
      <dgm:spPr/>
      <dgm:t>
        <a:bodyPr/>
        <a:lstStyle/>
        <a:p>
          <a:endParaRPr lang="es-ES"/>
        </a:p>
      </dgm:t>
    </dgm:pt>
    <dgm:pt modelId="{154B5192-3B13-4ACD-8244-6D29C36C2C2E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 la fase de síntesis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52A7C6-09DD-459C-A6F4-4166C2A5B8B4}" type="parTrans" cxnId="{87B6968F-56A0-45BB-8440-0B67215138F0}">
      <dgm:prSet/>
      <dgm:spPr/>
      <dgm:t>
        <a:bodyPr/>
        <a:lstStyle/>
        <a:p>
          <a:endParaRPr lang="es-ES"/>
        </a:p>
      </dgm:t>
    </dgm:pt>
    <dgm:pt modelId="{71CB0DCF-6F43-4762-AC3E-4B72D0BD022C}" type="sibTrans" cxnId="{87B6968F-56A0-45BB-8440-0B67215138F0}">
      <dgm:prSet/>
      <dgm:spPr/>
      <dgm:t>
        <a:bodyPr/>
        <a:lstStyle/>
        <a:p>
          <a:endParaRPr lang="es-ES"/>
        </a:p>
      </dgm:t>
    </dgm:pt>
    <dgm:pt modelId="{B7524F55-A7ED-46CF-BAD7-2AD651545740}">
      <dgm:prSet/>
      <dgm:spPr/>
      <dgm:t>
        <a:bodyPr/>
        <a:lstStyle/>
        <a:p>
          <a:pPr rtl="0"/>
          <a:r>
            <a:rPr lang="es-ES" b="0" i="0" u="none" dirty="0" smtClean="0"/>
            <a:t>Autoevaluación del proceso</a:t>
          </a:r>
          <a:endParaRPr lang="es-ES" b="0" i="0" u="none" dirty="0"/>
        </a:p>
      </dgm:t>
    </dgm:pt>
    <dgm:pt modelId="{021431BC-8020-42C6-ACEC-A0ECFE477F72}" type="parTrans" cxnId="{37006A3B-D433-42AB-8615-D834C786CFBB}">
      <dgm:prSet/>
      <dgm:spPr/>
      <dgm:t>
        <a:bodyPr/>
        <a:lstStyle/>
        <a:p>
          <a:endParaRPr lang="es-ES"/>
        </a:p>
      </dgm:t>
    </dgm:pt>
    <dgm:pt modelId="{9C1DEF02-1EEA-4FEF-8B3C-E36059D264EA}" type="sibTrans" cxnId="{37006A3B-D433-42AB-8615-D834C786CFBB}">
      <dgm:prSet/>
      <dgm:spPr/>
      <dgm:t>
        <a:bodyPr/>
        <a:lstStyle/>
        <a:p>
          <a:endParaRPr lang="es-ES"/>
        </a:p>
      </dgm:t>
    </dgm:pt>
    <dgm:pt modelId="{92436ECA-6047-4648-872E-2127784044E7}">
      <dgm:prSet/>
      <dgm:spPr/>
      <dgm:t>
        <a:bodyPr/>
        <a:lstStyle/>
        <a:p>
          <a:pPr rtl="0"/>
          <a:r>
            <a:rPr lang="es-ES" b="0" i="0" u="none" dirty="0" smtClean="0"/>
            <a:t>Difusión y aplicación en otros contextos</a:t>
          </a:r>
          <a:endParaRPr lang="es-ES" b="0" i="0" u="none" dirty="0"/>
        </a:p>
      </dgm:t>
    </dgm:pt>
    <dgm:pt modelId="{A98EDC28-9AF9-45A7-95AD-FAAAAFE683BA}" type="parTrans" cxnId="{954859FA-756D-4D42-9C98-E4EF8FC78C3D}">
      <dgm:prSet/>
      <dgm:spPr/>
      <dgm:t>
        <a:bodyPr/>
        <a:lstStyle/>
        <a:p>
          <a:endParaRPr lang="es-ES"/>
        </a:p>
      </dgm:t>
    </dgm:pt>
    <dgm:pt modelId="{F8670C23-13E7-4A36-8AB2-6ACBAAF97335}" type="sibTrans" cxnId="{954859FA-756D-4D42-9C98-E4EF8FC78C3D}">
      <dgm:prSet/>
      <dgm:spPr/>
      <dgm:t>
        <a:bodyPr/>
        <a:lstStyle/>
        <a:p>
          <a:endParaRPr lang="es-ES"/>
        </a:p>
      </dgm:t>
    </dgm:pt>
    <dgm:pt modelId="{77292297-770A-471F-B370-E04F3D13B277}">
      <dgm:prSet custT="1"/>
      <dgm:spPr>
        <a:solidFill>
          <a:srgbClr val="FFE1E1">
            <a:alpha val="90000"/>
          </a:srgbClr>
        </a:solidFill>
        <a:ln>
          <a:solidFill>
            <a:srgbClr val="FFCC99">
              <a:alpha val="90000"/>
            </a:srgbClr>
          </a:solidFill>
        </a:ln>
      </dgm:spPr>
      <dgm:t>
        <a:bodyPr/>
        <a:lstStyle/>
        <a:p>
          <a:r>
            <a:rPr lang="es-ES" sz="1600" dirty="0" smtClean="0"/>
            <a:t>Búsqueda de información </a:t>
          </a:r>
          <a:endParaRPr lang="es-ES" sz="1600" dirty="0"/>
        </a:p>
      </dgm:t>
    </dgm:pt>
    <dgm:pt modelId="{695B4B4B-CDC5-455A-8E49-B99D2ACA4E5E}" type="parTrans" cxnId="{04EBA7A3-FCE9-4F2F-9B00-2F957CEF3DFD}">
      <dgm:prSet/>
      <dgm:spPr/>
      <dgm:t>
        <a:bodyPr/>
        <a:lstStyle/>
        <a:p>
          <a:endParaRPr lang="es-ES"/>
        </a:p>
      </dgm:t>
    </dgm:pt>
    <dgm:pt modelId="{7AEAF5C5-43F7-4798-9490-4C8E4352972E}" type="sibTrans" cxnId="{04EBA7A3-FCE9-4F2F-9B00-2F957CEF3DFD}">
      <dgm:prSet/>
      <dgm:spPr/>
      <dgm:t>
        <a:bodyPr/>
        <a:lstStyle/>
        <a:p>
          <a:endParaRPr lang="es-ES"/>
        </a:p>
      </dgm:t>
    </dgm:pt>
    <dgm:pt modelId="{BD30BC20-66FF-443A-8169-123808C2CDCC}" type="pres">
      <dgm:prSet presAssocID="{96DA1D02-555E-4FB3-8234-62504DCBDF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E460C2-212D-464F-BD58-B30A343BE01B}" type="pres">
      <dgm:prSet presAssocID="{154B5192-3B13-4ACD-8244-6D29C36C2C2E}" presName="boxAndChildren" presStyleCnt="0"/>
      <dgm:spPr/>
    </dgm:pt>
    <dgm:pt modelId="{F29D00CE-A9D9-4641-BB95-FF09C356AD29}" type="pres">
      <dgm:prSet presAssocID="{154B5192-3B13-4ACD-8244-6D29C36C2C2E}" presName="parentTextBox" presStyleLbl="node1" presStyleIdx="0" presStyleCnt="3"/>
      <dgm:spPr/>
      <dgm:t>
        <a:bodyPr/>
        <a:lstStyle/>
        <a:p>
          <a:endParaRPr lang="es-ES"/>
        </a:p>
      </dgm:t>
    </dgm:pt>
    <dgm:pt modelId="{D702BC3A-B386-430E-B303-714C43BEACE4}" type="pres">
      <dgm:prSet presAssocID="{154B5192-3B13-4ACD-8244-6D29C36C2C2E}" presName="entireBox" presStyleLbl="node1" presStyleIdx="0" presStyleCnt="3"/>
      <dgm:spPr/>
      <dgm:t>
        <a:bodyPr/>
        <a:lstStyle/>
        <a:p>
          <a:endParaRPr lang="es-ES"/>
        </a:p>
      </dgm:t>
    </dgm:pt>
    <dgm:pt modelId="{684D223C-C00C-43A0-AF3D-E39F9B0AE23A}" type="pres">
      <dgm:prSet presAssocID="{154B5192-3B13-4ACD-8244-6D29C36C2C2E}" presName="descendantBox" presStyleCnt="0"/>
      <dgm:spPr/>
    </dgm:pt>
    <dgm:pt modelId="{C96C8796-63DC-4D52-A6E0-09FE44FF9E18}" type="pres">
      <dgm:prSet presAssocID="{B7524F55-A7ED-46CF-BAD7-2AD651545740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7B761C-A587-45F2-BE1F-B3F4CA65DF42}" type="pres">
      <dgm:prSet presAssocID="{92436ECA-6047-4648-872E-2127784044E7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4D82D3-C413-4760-A7DF-EE699AEE2FA5}" type="pres">
      <dgm:prSet presAssocID="{25525FB9-BCAC-4854-A262-B30955DBC5D2}" presName="sp" presStyleCnt="0"/>
      <dgm:spPr/>
    </dgm:pt>
    <dgm:pt modelId="{E6FAC223-7819-4E0F-913F-1BB55BD9F9AA}" type="pres">
      <dgm:prSet presAssocID="{D5B8932F-8AFE-4C47-AEF6-9535764478DB}" presName="arrowAndChildren" presStyleCnt="0"/>
      <dgm:spPr/>
    </dgm:pt>
    <dgm:pt modelId="{CCFB5709-55E5-43CA-9AF6-EBF4AC32E869}" type="pres">
      <dgm:prSet presAssocID="{D5B8932F-8AFE-4C47-AEF6-9535764478DB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3C10F574-D18C-4DE1-96AB-2FD9C164F165}" type="pres">
      <dgm:prSet presAssocID="{D5B8932F-8AFE-4C47-AEF6-9535764478DB}" presName="arrow" presStyleLbl="node1" presStyleIdx="1" presStyleCnt="3"/>
      <dgm:spPr/>
      <dgm:t>
        <a:bodyPr/>
        <a:lstStyle/>
        <a:p>
          <a:endParaRPr lang="es-ES"/>
        </a:p>
      </dgm:t>
    </dgm:pt>
    <dgm:pt modelId="{326594BD-07ED-4B55-B675-E59EE223A412}" type="pres">
      <dgm:prSet presAssocID="{D5B8932F-8AFE-4C47-AEF6-9535764478DB}" presName="descendantArrow" presStyleCnt="0"/>
      <dgm:spPr/>
    </dgm:pt>
    <dgm:pt modelId="{CE9E0FCA-EBBC-47C1-B704-D132F1F18682}" type="pres">
      <dgm:prSet presAssocID="{77292297-770A-471F-B370-E04F3D13B277}" presName="childTextArrow" presStyleLbl="fgAccFollowNode1" presStyleIdx="2" presStyleCnt="7" custLinFactNeighborX="-147" custLinFactNeighborY="-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B1D54-838F-48C6-9BBD-E414BB46BD63}" type="pres">
      <dgm:prSet presAssocID="{EA9B3494-590C-4D52-A498-532F6C2B3289}" presName="childTextArrow" presStyleLbl="fgAccFollowNode1" presStyleIdx="3" presStyleCnt="7" custLinFactNeighborY="-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A698C9-04C5-4EBA-8D3F-8104C71FB105}" type="pres">
      <dgm:prSet presAssocID="{4E824C24-70BF-4DB5-99F0-E4C807A8A88E}" presName="childTextArrow" presStyleLbl="fgAccFollowNode1" presStyleIdx="4" presStyleCnt="7" custLinFactNeighborY="-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742EC7-0EE4-4F5A-B68E-72B89A794756}" type="pres">
      <dgm:prSet presAssocID="{D0F0AB7C-CBE0-4EE0-B462-8B605DE4AE20}" presName="sp" presStyleCnt="0"/>
      <dgm:spPr/>
    </dgm:pt>
    <dgm:pt modelId="{1B7EE78A-6F2E-4654-A6CA-73D9AE2DDE8B}" type="pres">
      <dgm:prSet presAssocID="{5D5B9FBE-48D1-4975-84B3-725DB0147AC5}" presName="arrowAndChildren" presStyleCnt="0"/>
      <dgm:spPr/>
    </dgm:pt>
    <dgm:pt modelId="{131DB650-A416-487B-9B91-475367F01E36}" type="pres">
      <dgm:prSet presAssocID="{5D5B9FBE-48D1-4975-84B3-725DB0147AC5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07EA5E87-AF12-41F4-ACC8-CA192549BE8B}" type="pres">
      <dgm:prSet presAssocID="{5D5B9FBE-48D1-4975-84B3-725DB0147AC5}" presName="arrow" presStyleLbl="node1" presStyleIdx="2" presStyleCnt="3"/>
      <dgm:spPr/>
      <dgm:t>
        <a:bodyPr/>
        <a:lstStyle/>
        <a:p>
          <a:endParaRPr lang="es-ES"/>
        </a:p>
      </dgm:t>
    </dgm:pt>
    <dgm:pt modelId="{2592001E-9B0F-4200-83ED-77C3EC592B2C}" type="pres">
      <dgm:prSet presAssocID="{5D5B9FBE-48D1-4975-84B3-725DB0147AC5}" presName="descendantArrow" presStyleCnt="0"/>
      <dgm:spPr/>
    </dgm:pt>
    <dgm:pt modelId="{6192899B-78D1-4E7C-9415-D18B09CD60B2}" type="pres">
      <dgm:prSet presAssocID="{B4894760-56B5-4D71-87BB-9EC693542A54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CB74A-8B28-46D7-B7CB-F6F437D268C2}" type="pres">
      <dgm:prSet presAssocID="{23F2C375-15B5-491C-87D7-1B6AB01B1FCB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002E21-3794-40C1-88CE-3D7888D54E37}" type="presOf" srcId="{B4894760-56B5-4D71-87BB-9EC693542A54}" destId="{6192899B-78D1-4E7C-9415-D18B09CD60B2}" srcOrd="0" destOrd="0" presId="urn:microsoft.com/office/officeart/2005/8/layout/process4"/>
    <dgm:cxn modelId="{93A4D10B-9560-43EE-92D4-81C52D9BB4E6}" srcId="{96DA1D02-555E-4FB3-8234-62504DCBDF6C}" destId="{5D5B9FBE-48D1-4975-84B3-725DB0147AC5}" srcOrd="0" destOrd="0" parTransId="{E26848B9-7093-438E-8A53-28687BA56024}" sibTransId="{D0F0AB7C-CBE0-4EE0-B462-8B605DE4AE20}"/>
    <dgm:cxn modelId="{088DF0B9-F474-4774-B0F3-9FF739EB4CBB}" type="presOf" srcId="{EA9B3494-590C-4D52-A498-532F6C2B3289}" destId="{88EB1D54-838F-48C6-9BBD-E414BB46BD63}" srcOrd="0" destOrd="0" presId="urn:microsoft.com/office/officeart/2005/8/layout/process4"/>
    <dgm:cxn modelId="{F440F76B-7F71-4696-B9E6-2D7A633119AA}" type="presOf" srcId="{D5B8932F-8AFE-4C47-AEF6-9535764478DB}" destId="{3C10F574-D18C-4DE1-96AB-2FD9C164F165}" srcOrd="1" destOrd="0" presId="urn:microsoft.com/office/officeart/2005/8/layout/process4"/>
    <dgm:cxn modelId="{641BB37F-C526-4AD7-B28A-2E094A4F3E72}" type="presOf" srcId="{154B5192-3B13-4ACD-8244-6D29C36C2C2E}" destId="{F29D00CE-A9D9-4641-BB95-FF09C356AD29}" srcOrd="0" destOrd="0" presId="urn:microsoft.com/office/officeart/2005/8/layout/process4"/>
    <dgm:cxn modelId="{674EB74A-B6F5-4F31-B679-153AE94BBF84}" type="presOf" srcId="{77292297-770A-471F-B370-E04F3D13B277}" destId="{CE9E0FCA-EBBC-47C1-B704-D132F1F18682}" srcOrd="0" destOrd="0" presId="urn:microsoft.com/office/officeart/2005/8/layout/process4"/>
    <dgm:cxn modelId="{DB3F9017-B589-46F8-BC54-FDCCC09BFBE0}" type="presOf" srcId="{92436ECA-6047-4648-872E-2127784044E7}" destId="{FC7B761C-A587-45F2-BE1F-B3F4CA65DF42}" srcOrd="0" destOrd="0" presId="urn:microsoft.com/office/officeart/2005/8/layout/process4"/>
    <dgm:cxn modelId="{87B6968F-56A0-45BB-8440-0B67215138F0}" srcId="{96DA1D02-555E-4FB3-8234-62504DCBDF6C}" destId="{154B5192-3B13-4ACD-8244-6D29C36C2C2E}" srcOrd="2" destOrd="0" parTransId="{5752A7C6-09DD-459C-A6F4-4166C2A5B8B4}" sibTransId="{71CB0DCF-6F43-4762-AC3E-4B72D0BD022C}"/>
    <dgm:cxn modelId="{61ED900F-A7BA-4CA2-812B-4D88F161DC70}" srcId="{D5B8932F-8AFE-4C47-AEF6-9535764478DB}" destId="{4E824C24-70BF-4DB5-99F0-E4C807A8A88E}" srcOrd="2" destOrd="0" parTransId="{A549D0E4-7692-475C-8ADC-7B3E60703E45}" sibTransId="{5D76406F-3B88-4579-A03C-36063FB82EB4}"/>
    <dgm:cxn modelId="{56E5D777-F929-41B9-9A98-998FF7BBAE50}" type="presOf" srcId="{B7524F55-A7ED-46CF-BAD7-2AD651545740}" destId="{C96C8796-63DC-4D52-A6E0-09FE44FF9E18}" srcOrd="0" destOrd="0" presId="urn:microsoft.com/office/officeart/2005/8/layout/process4"/>
    <dgm:cxn modelId="{37006A3B-D433-42AB-8615-D834C786CFBB}" srcId="{154B5192-3B13-4ACD-8244-6D29C36C2C2E}" destId="{B7524F55-A7ED-46CF-BAD7-2AD651545740}" srcOrd="0" destOrd="0" parTransId="{021431BC-8020-42C6-ACEC-A0ECFE477F72}" sibTransId="{9C1DEF02-1EEA-4FEF-8B3C-E36059D264EA}"/>
    <dgm:cxn modelId="{30545AB7-7263-402B-8B7F-4FB4EAF6C1C3}" type="presOf" srcId="{96DA1D02-555E-4FB3-8234-62504DCBDF6C}" destId="{BD30BC20-66FF-443A-8169-123808C2CDCC}" srcOrd="0" destOrd="0" presId="urn:microsoft.com/office/officeart/2005/8/layout/process4"/>
    <dgm:cxn modelId="{61B579AE-DA8B-48EE-A1C4-3C207555DEC5}" type="presOf" srcId="{4E824C24-70BF-4DB5-99F0-E4C807A8A88E}" destId="{0BA698C9-04C5-4EBA-8D3F-8104C71FB105}" srcOrd="0" destOrd="0" presId="urn:microsoft.com/office/officeart/2005/8/layout/process4"/>
    <dgm:cxn modelId="{6E64CDAF-6E86-4390-97C4-2132569A27B2}" srcId="{D5B8932F-8AFE-4C47-AEF6-9535764478DB}" destId="{EA9B3494-590C-4D52-A498-532F6C2B3289}" srcOrd="1" destOrd="0" parTransId="{BA654ABD-5F68-44F9-A9AC-8B4F01A9277C}" sibTransId="{D348A8C5-A2E3-4A63-99DF-C6B20982D78E}"/>
    <dgm:cxn modelId="{11CC7FCE-7BAF-4E70-8BE5-88FD9DF0227B}" type="presOf" srcId="{154B5192-3B13-4ACD-8244-6D29C36C2C2E}" destId="{D702BC3A-B386-430E-B303-714C43BEACE4}" srcOrd="1" destOrd="0" presId="urn:microsoft.com/office/officeart/2005/8/layout/process4"/>
    <dgm:cxn modelId="{80365781-8EBD-4E1D-82C2-852EB75A786C}" srcId="{5D5B9FBE-48D1-4975-84B3-725DB0147AC5}" destId="{23F2C375-15B5-491C-87D7-1B6AB01B1FCB}" srcOrd="1" destOrd="0" parTransId="{054C7093-3B71-472F-9538-CC8171D0FD38}" sibTransId="{9FDCEE71-093D-4FE1-868F-33CA4909E399}"/>
    <dgm:cxn modelId="{3B36AA00-9CA3-4C2A-95C2-D1BC74EB2AD2}" type="presOf" srcId="{D5B8932F-8AFE-4C47-AEF6-9535764478DB}" destId="{CCFB5709-55E5-43CA-9AF6-EBF4AC32E869}" srcOrd="0" destOrd="0" presId="urn:microsoft.com/office/officeart/2005/8/layout/process4"/>
    <dgm:cxn modelId="{89084F56-5B87-4539-AB8E-D458BFBE326B}" type="presOf" srcId="{5D5B9FBE-48D1-4975-84B3-725DB0147AC5}" destId="{07EA5E87-AF12-41F4-ACC8-CA192549BE8B}" srcOrd="1" destOrd="0" presId="urn:microsoft.com/office/officeart/2005/8/layout/process4"/>
    <dgm:cxn modelId="{12153959-D392-46B7-990E-B3CD5DF24E27}" type="presOf" srcId="{5D5B9FBE-48D1-4975-84B3-725DB0147AC5}" destId="{131DB650-A416-487B-9B91-475367F01E36}" srcOrd="0" destOrd="0" presId="urn:microsoft.com/office/officeart/2005/8/layout/process4"/>
    <dgm:cxn modelId="{954859FA-756D-4D42-9C98-E4EF8FC78C3D}" srcId="{154B5192-3B13-4ACD-8244-6D29C36C2C2E}" destId="{92436ECA-6047-4648-872E-2127784044E7}" srcOrd="1" destOrd="0" parTransId="{A98EDC28-9AF9-45A7-95AD-FAAAAFE683BA}" sibTransId="{F8670C23-13E7-4A36-8AB2-6ACBAAF97335}"/>
    <dgm:cxn modelId="{FF078CDE-EF34-4350-AC4A-F4A03F054B61}" type="presOf" srcId="{23F2C375-15B5-491C-87D7-1B6AB01B1FCB}" destId="{D74CB74A-8B28-46D7-B7CB-F6F437D268C2}" srcOrd="0" destOrd="0" presId="urn:microsoft.com/office/officeart/2005/8/layout/process4"/>
    <dgm:cxn modelId="{D87B7D5C-753F-4BCB-9918-79CEA034DF4D}" srcId="{96DA1D02-555E-4FB3-8234-62504DCBDF6C}" destId="{D5B8932F-8AFE-4C47-AEF6-9535764478DB}" srcOrd="1" destOrd="0" parTransId="{EC52027E-3A6C-41B6-913D-63432BAAC21B}" sibTransId="{25525FB9-BCAC-4854-A262-B30955DBC5D2}"/>
    <dgm:cxn modelId="{04EBA7A3-FCE9-4F2F-9B00-2F957CEF3DFD}" srcId="{D5B8932F-8AFE-4C47-AEF6-9535764478DB}" destId="{77292297-770A-471F-B370-E04F3D13B277}" srcOrd="0" destOrd="0" parTransId="{695B4B4B-CDC5-455A-8E49-B99D2ACA4E5E}" sibTransId="{7AEAF5C5-43F7-4798-9490-4C8E4352972E}"/>
    <dgm:cxn modelId="{FCF19FDA-25E4-4DEE-A97C-53AA012656E4}" srcId="{5D5B9FBE-48D1-4975-84B3-725DB0147AC5}" destId="{B4894760-56B5-4D71-87BB-9EC693542A54}" srcOrd="0" destOrd="0" parTransId="{31549272-9E76-48F2-A822-BE0DD3A3CEEA}" sibTransId="{C37E812B-A8B6-4290-9AF9-ED538CC34E38}"/>
    <dgm:cxn modelId="{0451304B-8215-447C-A634-B9EBC004C5DB}" type="presParOf" srcId="{BD30BC20-66FF-443A-8169-123808C2CDCC}" destId="{5AE460C2-212D-464F-BD58-B30A343BE01B}" srcOrd="0" destOrd="0" presId="urn:microsoft.com/office/officeart/2005/8/layout/process4"/>
    <dgm:cxn modelId="{E708F7C9-640C-4C8E-9F9B-68BDA73BE4ED}" type="presParOf" srcId="{5AE460C2-212D-464F-BD58-B30A343BE01B}" destId="{F29D00CE-A9D9-4641-BB95-FF09C356AD29}" srcOrd="0" destOrd="0" presId="urn:microsoft.com/office/officeart/2005/8/layout/process4"/>
    <dgm:cxn modelId="{BC4E2EDB-C1CB-43A0-84E0-ACBF3979CA0F}" type="presParOf" srcId="{5AE460C2-212D-464F-BD58-B30A343BE01B}" destId="{D702BC3A-B386-430E-B303-714C43BEACE4}" srcOrd="1" destOrd="0" presId="urn:microsoft.com/office/officeart/2005/8/layout/process4"/>
    <dgm:cxn modelId="{8EA70503-1FC5-4D83-AB48-EA4F6312E6FC}" type="presParOf" srcId="{5AE460C2-212D-464F-BD58-B30A343BE01B}" destId="{684D223C-C00C-43A0-AF3D-E39F9B0AE23A}" srcOrd="2" destOrd="0" presId="urn:microsoft.com/office/officeart/2005/8/layout/process4"/>
    <dgm:cxn modelId="{1F7F14C1-71A5-49BD-9CCF-ADC9FD0C4680}" type="presParOf" srcId="{684D223C-C00C-43A0-AF3D-E39F9B0AE23A}" destId="{C96C8796-63DC-4D52-A6E0-09FE44FF9E18}" srcOrd="0" destOrd="0" presId="urn:microsoft.com/office/officeart/2005/8/layout/process4"/>
    <dgm:cxn modelId="{176CD699-5BC2-49BB-B692-B77B0A2BAFE1}" type="presParOf" srcId="{684D223C-C00C-43A0-AF3D-E39F9B0AE23A}" destId="{FC7B761C-A587-45F2-BE1F-B3F4CA65DF42}" srcOrd="1" destOrd="0" presId="urn:microsoft.com/office/officeart/2005/8/layout/process4"/>
    <dgm:cxn modelId="{F2A07C94-51C1-40B0-A918-7B1CEFCC769F}" type="presParOf" srcId="{BD30BC20-66FF-443A-8169-123808C2CDCC}" destId="{954D82D3-C413-4760-A7DF-EE699AEE2FA5}" srcOrd="1" destOrd="0" presId="urn:microsoft.com/office/officeart/2005/8/layout/process4"/>
    <dgm:cxn modelId="{369DCFC1-904B-4E76-9978-C75D459A710D}" type="presParOf" srcId="{BD30BC20-66FF-443A-8169-123808C2CDCC}" destId="{E6FAC223-7819-4E0F-913F-1BB55BD9F9AA}" srcOrd="2" destOrd="0" presId="urn:microsoft.com/office/officeart/2005/8/layout/process4"/>
    <dgm:cxn modelId="{82C4593C-B23A-471E-9B62-0EEF6AB88E1F}" type="presParOf" srcId="{E6FAC223-7819-4E0F-913F-1BB55BD9F9AA}" destId="{CCFB5709-55E5-43CA-9AF6-EBF4AC32E869}" srcOrd="0" destOrd="0" presId="urn:microsoft.com/office/officeart/2005/8/layout/process4"/>
    <dgm:cxn modelId="{3EF1A759-991A-4EDD-AE8B-276B20C06D61}" type="presParOf" srcId="{E6FAC223-7819-4E0F-913F-1BB55BD9F9AA}" destId="{3C10F574-D18C-4DE1-96AB-2FD9C164F165}" srcOrd="1" destOrd="0" presId="urn:microsoft.com/office/officeart/2005/8/layout/process4"/>
    <dgm:cxn modelId="{F622E718-E969-4318-AB28-8D0C9B0B0D4C}" type="presParOf" srcId="{E6FAC223-7819-4E0F-913F-1BB55BD9F9AA}" destId="{326594BD-07ED-4B55-B675-E59EE223A412}" srcOrd="2" destOrd="0" presId="urn:microsoft.com/office/officeart/2005/8/layout/process4"/>
    <dgm:cxn modelId="{239B485D-F358-4B71-B249-E93054F0C41C}" type="presParOf" srcId="{326594BD-07ED-4B55-B675-E59EE223A412}" destId="{CE9E0FCA-EBBC-47C1-B704-D132F1F18682}" srcOrd="0" destOrd="0" presId="urn:microsoft.com/office/officeart/2005/8/layout/process4"/>
    <dgm:cxn modelId="{F65612F8-4553-48D2-9BCB-C1B8386AF414}" type="presParOf" srcId="{326594BD-07ED-4B55-B675-E59EE223A412}" destId="{88EB1D54-838F-48C6-9BBD-E414BB46BD63}" srcOrd="1" destOrd="0" presId="urn:microsoft.com/office/officeart/2005/8/layout/process4"/>
    <dgm:cxn modelId="{C3002FC5-AAEF-4554-A3C5-0BF11457FCCB}" type="presParOf" srcId="{326594BD-07ED-4B55-B675-E59EE223A412}" destId="{0BA698C9-04C5-4EBA-8D3F-8104C71FB105}" srcOrd="2" destOrd="0" presId="urn:microsoft.com/office/officeart/2005/8/layout/process4"/>
    <dgm:cxn modelId="{6F915C28-3F11-4D25-A6EC-29F41EDE49B4}" type="presParOf" srcId="{BD30BC20-66FF-443A-8169-123808C2CDCC}" destId="{21742EC7-0EE4-4F5A-B68E-72B89A794756}" srcOrd="3" destOrd="0" presId="urn:microsoft.com/office/officeart/2005/8/layout/process4"/>
    <dgm:cxn modelId="{5CDA7C88-6AAC-4F6E-9B43-76FE64076A0E}" type="presParOf" srcId="{BD30BC20-66FF-443A-8169-123808C2CDCC}" destId="{1B7EE78A-6F2E-4654-A6CA-73D9AE2DDE8B}" srcOrd="4" destOrd="0" presId="urn:microsoft.com/office/officeart/2005/8/layout/process4"/>
    <dgm:cxn modelId="{70B54CA4-52F5-4D15-8864-24564A0FA168}" type="presParOf" srcId="{1B7EE78A-6F2E-4654-A6CA-73D9AE2DDE8B}" destId="{131DB650-A416-487B-9B91-475367F01E36}" srcOrd="0" destOrd="0" presId="urn:microsoft.com/office/officeart/2005/8/layout/process4"/>
    <dgm:cxn modelId="{E8DDF7C6-B306-4139-A365-05809FBF6BAB}" type="presParOf" srcId="{1B7EE78A-6F2E-4654-A6CA-73D9AE2DDE8B}" destId="{07EA5E87-AF12-41F4-ACC8-CA192549BE8B}" srcOrd="1" destOrd="0" presId="urn:microsoft.com/office/officeart/2005/8/layout/process4"/>
    <dgm:cxn modelId="{86D01536-979B-4404-A99B-86FE15CDCAF2}" type="presParOf" srcId="{1B7EE78A-6F2E-4654-A6CA-73D9AE2DDE8B}" destId="{2592001E-9B0F-4200-83ED-77C3EC592B2C}" srcOrd="2" destOrd="0" presId="urn:microsoft.com/office/officeart/2005/8/layout/process4"/>
    <dgm:cxn modelId="{20B3F376-E411-4A1D-8AA1-868AC4BD81BB}" type="presParOf" srcId="{2592001E-9B0F-4200-83ED-77C3EC592B2C}" destId="{6192899B-78D1-4E7C-9415-D18B09CD60B2}" srcOrd="0" destOrd="0" presId="urn:microsoft.com/office/officeart/2005/8/layout/process4"/>
    <dgm:cxn modelId="{56AB2CF4-7A0B-4671-B8E7-779EFBC05E6F}" type="presParOf" srcId="{2592001E-9B0F-4200-83ED-77C3EC592B2C}" destId="{D74CB74A-8B28-46D7-B7CB-F6F437D268C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55594-D14B-4438-859D-793321B825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104A0F-3729-49F0-844F-8A57428A4E72}">
      <dgm:prSet phldrT="[Texto]" custT="1"/>
      <dgm:spPr/>
      <dgm:t>
        <a:bodyPr/>
        <a:lstStyle/>
        <a:p>
          <a:r>
            <a:rPr lang="es-ES" sz="2000" b="1" dirty="0" smtClean="0"/>
            <a:t>TÉCNICAS</a:t>
          </a:r>
          <a:endParaRPr lang="es-ES" sz="2000" b="1" dirty="0"/>
        </a:p>
      </dgm:t>
    </dgm:pt>
    <dgm:pt modelId="{BE9491AA-5B4F-4F8C-9E19-42263890AA55}" type="parTrans" cxnId="{53BB3E6C-6298-47DA-9D4B-7859E23B75C9}">
      <dgm:prSet/>
      <dgm:spPr/>
      <dgm:t>
        <a:bodyPr/>
        <a:lstStyle/>
        <a:p>
          <a:endParaRPr lang="es-ES"/>
        </a:p>
      </dgm:t>
    </dgm:pt>
    <dgm:pt modelId="{E9D5B6C5-24C0-4799-83BF-BE54583A7605}" type="sibTrans" cxnId="{53BB3E6C-6298-47DA-9D4B-7859E23B75C9}">
      <dgm:prSet/>
      <dgm:spPr/>
      <dgm:t>
        <a:bodyPr/>
        <a:lstStyle/>
        <a:p>
          <a:endParaRPr lang="es-ES"/>
        </a:p>
      </dgm:t>
    </dgm:pt>
    <dgm:pt modelId="{9716D13C-DD85-4C69-8DA6-0E2D1DBBEB4D}">
      <dgm:prSet phldrT="[Texto]"/>
      <dgm:spPr/>
      <dgm:t>
        <a:bodyPr/>
        <a:lstStyle/>
        <a:p>
          <a:r>
            <a:rPr lang="es-ES" dirty="0" smtClean="0"/>
            <a:t>Observación</a:t>
          </a:r>
          <a:endParaRPr lang="es-ES" dirty="0"/>
        </a:p>
      </dgm:t>
    </dgm:pt>
    <dgm:pt modelId="{EDCE1488-4FD4-4724-A78F-61A6DD4FCCC0}" type="parTrans" cxnId="{765A4B67-3C86-4766-B080-77DECCEBFFCB}">
      <dgm:prSet/>
      <dgm:spPr/>
      <dgm:t>
        <a:bodyPr/>
        <a:lstStyle/>
        <a:p>
          <a:endParaRPr lang="es-ES"/>
        </a:p>
      </dgm:t>
    </dgm:pt>
    <dgm:pt modelId="{4EB7BC93-1A2C-4522-BE6F-C3FD0A740B0F}" type="sibTrans" cxnId="{765A4B67-3C86-4766-B080-77DECCEBFFCB}">
      <dgm:prSet/>
      <dgm:spPr/>
      <dgm:t>
        <a:bodyPr/>
        <a:lstStyle/>
        <a:p>
          <a:endParaRPr lang="es-ES"/>
        </a:p>
      </dgm:t>
    </dgm:pt>
    <dgm:pt modelId="{5C63AE88-3081-43B9-8958-CE0C9FD6B97D}">
      <dgm:prSet phldrT="[Texto]" custT="1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es-ES" sz="2000" b="1" dirty="0" smtClean="0"/>
            <a:t>INSTRUMENTOS </a:t>
          </a:r>
          <a:r>
            <a:rPr lang="es-ES" sz="1600" dirty="0" smtClean="0"/>
            <a:t>Elaborados por el docente</a:t>
          </a:r>
          <a:endParaRPr lang="es-ES" sz="1600" dirty="0"/>
        </a:p>
      </dgm:t>
    </dgm:pt>
    <dgm:pt modelId="{0A715EC4-84C9-441C-8FDB-BB3F29E1C862}" type="parTrans" cxnId="{1170FE86-D6F7-480D-8BB2-2B3C695E2988}">
      <dgm:prSet/>
      <dgm:spPr/>
      <dgm:t>
        <a:bodyPr/>
        <a:lstStyle/>
        <a:p>
          <a:endParaRPr lang="es-ES"/>
        </a:p>
      </dgm:t>
    </dgm:pt>
    <dgm:pt modelId="{F0A2FC80-2CFA-452E-9F55-3D7B944783F0}" type="sibTrans" cxnId="{1170FE86-D6F7-480D-8BB2-2B3C695E2988}">
      <dgm:prSet/>
      <dgm:spPr/>
      <dgm:t>
        <a:bodyPr/>
        <a:lstStyle/>
        <a:p>
          <a:endParaRPr lang="es-ES"/>
        </a:p>
      </dgm:t>
    </dgm:pt>
    <dgm:pt modelId="{BC038122-03A8-4C91-AD3C-D046990075D5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Cuestionario de respuestas escritas</a:t>
          </a:r>
          <a:endParaRPr lang="es-ES" dirty="0"/>
        </a:p>
      </dgm:t>
    </dgm:pt>
    <dgm:pt modelId="{60B0B4B5-8F1B-4EF6-9F18-49F16A69698F}" type="parTrans" cxnId="{092A48CC-0D3E-44DB-A8DF-A67B7F68D689}">
      <dgm:prSet/>
      <dgm:spPr/>
      <dgm:t>
        <a:bodyPr/>
        <a:lstStyle/>
        <a:p>
          <a:endParaRPr lang="es-ES"/>
        </a:p>
      </dgm:t>
    </dgm:pt>
    <dgm:pt modelId="{2913C07A-3ACA-42F5-8FB0-627C220E0540}" type="sibTrans" cxnId="{092A48CC-0D3E-44DB-A8DF-A67B7F68D689}">
      <dgm:prSet/>
      <dgm:spPr/>
      <dgm:t>
        <a:bodyPr/>
        <a:lstStyle/>
        <a:p>
          <a:endParaRPr lang="es-ES"/>
        </a:p>
      </dgm:t>
    </dgm:pt>
    <dgm:pt modelId="{F30ABDFD-9814-4E55-964D-5E6F2FFE45B2}">
      <dgm:prSet phldrT="[Texto]" custT="1"/>
      <dgm:spPr>
        <a:solidFill>
          <a:srgbClr val="3399FF"/>
        </a:solidFill>
        <a:ln>
          <a:solidFill>
            <a:srgbClr val="3399FF"/>
          </a:solidFill>
        </a:ln>
      </dgm:spPr>
      <dgm:t>
        <a:bodyPr/>
        <a:lstStyle/>
        <a:p>
          <a:r>
            <a:rPr lang="es-ES" sz="2000" b="1" dirty="0" smtClean="0"/>
            <a:t>EVIDENCIAS </a:t>
          </a:r>
          <a:r>
            <a:rPr lang="es-ES" sz="1600" dirty="0" smtClean="0"/>
            <a:t>Proporcionadas por los alumnos</a:t>
          </a:r>
          <a:endParaRPr lang="es-ES" sz="1600" dirty="0"/>
        </a:p>
      </dgm:t>
    </dgm:pt>
    <dgm:pt modelId="{4071275C-C53E-4AFC-8550-D40985C9D56A}" type="parTrans" cxnId="{14DA16BB-9EEE-427C-AF9A-28EF0BEC1940}">
      <dgm:prSet/>
      <dgm:spPr/>
      <dgm:t>
        <a:bodyPr/>
        <a:lstStyle/>
        <a:p>
          <a:endParaRPr lang="es-ES"/>
        </a:p>
      </dgm:t>
    </dgm:pt>
    <dgm:pt modelId="{DE1E5283-D0B5-40DC-AF5D-8A5FF7A2C02B}" type="sibTrans" cxnId="{14DA16BB-9EEE-427C-AF9A-28EF0BEC1940}">
      <dgm:prSet/>
      <dgm:spPr/>
      <dgm:t>
        <a:bodyPr/>
        <a:lstStyle/>
        <a:p>
          <a:endParaRPr lang="es-ES"/>
        </a:p>
      </dgm:t>
    </dgm:pt>
    <dgm:pt modelId="{874CD0A3-9F40-453C-93E8-D41E03D3F59F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Cuaderno de clase</a:t>
          </a:r>
          <a:endParaRPr lang="es-ES" dirty="0"/>
        </a:p>
      </dgm:t>
    </dgm:pt>
    <dgm:pt modelId="{45A8D50E-4CD9-444B-B858-CAD5CEA5FCAF}" type="parTrans" cxnId="{19088D54-5CC4-4EDA-9D45-FE4A1684F8A4}">
      <dgm:prSet/>
      <dgm:spPr/>
      <dgm:t>
        <a:bodyPr/>
        <a:lstStyle/>
        <a:p>
          <a:endParaRPr lang="es-ES"/>
        </a:p>
      </dgm:t>
    </dgm:pt>
    <dgm:pt modelId="{EBA3EFA8-FF12-4173-9348-9EC76FEBA2DC}" type="sibTrans" cxnId="{19088D54-5CC4-4EDA-9D45-FE4A1684F8A4}">
      <dgm:prSet/>
      <dgm:spPr/>
      <dgm:t>
        <a:bodyPr/>
        <a:lstStyle/>
        <a:p>
          <a:endParaRPr lang="es-ES"/>
        </a:p>
      </dgm:t>
    </dgm:pt>
    <dgm:pt modelId="{455EB58D-B3F5-4CBB-B943-C7B874D47E59}">
      <dgm:prSet phldrT="[Texto]"/>
      <dgm:spPr/>
      <dgm:t>
        <a:bodyPr/>
        <a:lstStyle/>
        <a:p>
          <a:r>
            <a:rPr lang="es-ES" dirty="0" smtClean="0"/>
            <a:t>Pruebas objetivas de conocimiento</a:t>
          </a:r>
          <a:endParaRPr lang="es-ES" dirty="0"/>
        </a:p>
      </dgm:t>
    </dgm:pt>
    <dgm:pt modelId="{2A6340D7-70B6-4939-AD63-C39DBE314698}" type="parTrans" cxnId="{B34814BA-B031-4FC6-B578-D3B40531843A}">
      <dgm:prSet/>
      <dgm:spPr/>
      <dgm:t>
        <a:bodyPr/>
        <a:lstStyle/>
        <a:p>
          <a:endParaRPr lang="es-ES"/>
        </a:p>
      </dgm:t>
    </dgm:pt>
    <dgm:pt modelId="{2C5198C6-33A0-4AC5-A690-C5EACAEEB3BC}" type="sibTrans" cxnId="{B34814BA-B031-4FC6-B578-D3B40531843A}">
      <dgm:prSet/>
      <dgm:spPr/>
      <dgm:t>
        <a:bodyPr/>
        <a:lstStyle/>
        <a:p>
          <a:endParaRPr lang="es-ES"/>
        </a:p>
      </dgm:t>
    </dgm:pt>
    <dgm:pt modelId="{93265393-8F22-47B4-9A6B-47C492F23213}">
      <dgm:prSet phldrT="[Texto]"/>
      <dgm:spPr/>
      <dgm:t>
        <a:bodyPr/>
        <a:lstStyle/>
        <a:p>
          <a:r>
            <a:rPr lang="es-ES" dirty="0" smtClean="0"/>
            <a:t>Revisión de tareas</a:t>
          </a:r>
          <a:endParaRPr lang="es-ES" dirty="0"/>
        </a:p>
      </dgm:t>
    </dgm:pt>
    <dgm:pt modelId="{75F042CB-DDB0-463A-92F8-1FBFF8A8F083}" type="parTrans" cxnId="{99FA1AA5-E3B9-4D40-AC3E-781D1FA98205}">
      <dgm:prSet/>
      <dgm:spPr/>
      <dgm:t>
        <a:bodyPr/>
        <a:lstStyle/>
        <a:p>
          <a:endParaRPr lang="es-ES"/>
        </a:p>
      </dgm:t>
    </dgm:pt>
    <dgm:pt modelId="{C4192E37-8EDB-4974-8FA1-5AB84B4DD31A}" type="sibTrans" cxnId="{99FA1AA5-E3B9-4D40-AC3E-781D1FA98205}">
      <dgm:prSet/>
      <dgm:spPr/>
      <dgm:t>
        <a:bodyPr/>
        <a:lstStyle/>
        <a:p>
          <a:endParaRPr lang="es-ES"/>
        </a:p>
      </dgm:t>
    </dgm:pt>
    <dgm:pt modelId="{4571E2D7-2F2F-4608-B6FE-E589617F6E76}">
      <dgm:prSet phldrT="[Texto]"/>
      <dgm:spPr/>
      <dgm:t>
        <a:bodyPr/>
        <a:lstStyle/>
        <a:p>
          <a:r>
            <a:rPr lang="es-ES" dirty="0" smtClean="0"/>
            <a:t>Entrevistas</a:t>
          </a:r>
          <a:endParaRPr lang="es-ES" dirty="0"/>
        </a:p>
      </dgm:t>
    </dgm:pt>
    <dgm:pt modelId="{5CEBA301-2C2B-4F97-9DFC-E52CA1573F65}" type="parTrans" cxnId="{8BB63CEF-1D19-42CE-BAC8-3862C66D4E28}">
      <dgm:prSet/>
      <dgm:spPr/>
      <dgm:t>
        <a:bodyPr/>
        <a:lstStyle/>
        <a:p>
          <a:endParaRPr lang="es-ES"/>
        </a:p>
      </dgm:t>
    </dgm:pt>
    <dgm:pt modelId="{DA8B28C7-EA74-48BA-999C-37058D5464CC}" type="sibTrans" cxnId="{8BB63CEF-1D19-42CE-BAC8-3862C66D4E28}">
      <dgm:prSet/>
      <dgm:spPr/>
      <dgm:t>
        <a:bodyPr/>
        <a:lstStyle/>
        <a:p>
          <a:endParaRPr lang="es-ES"/>
        </a:p>
      </dgm:t>
    </dgm:pt>
    <dgm:pt modelId="{90C6EE08-65BE-4878-8EFD-A768C864B94D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Registro anecdótico</a:t>
          </a:r>
          <a:endParaRPr lang="es-ES" dirty="0"/>
        </a:p>
      </dgm:t>
    </dgm:pt>
    <dgm:pt modelId="{D0F47658-0CCF-4C26-82C5-CBF702084D74}" type="parTrans" cxnId="{8066AC15-23A3-4C9C-B948-D42590A9CDD1}">
      <dgm:prSet/>
      <dgm:spPr/>
      <dgm:t>
        <a:bodyPr/>
        <a:lstStyle/>
        <a:p>
          <a:endParaRPr lang="es-ES"/>
        </a:p>
      </dgm:t>
    </dgm:pt>
    <dgm:pt modelId="{8D160446-2296-403F-9B21-1C6681BC8386}" type="sibTrans" cxnId="{8066AC15-23A3-4C9C-B948-D42590A9CDD1}">
      <dgm:prSet/>
      <dgm:spPr/>
      <dgm:t>
        <a:bodyPr/>
        <a:lstStyle/>
        <a:p>
          <a:endParaRPr lang="es-ES"/>
        </a:p>
      </dgm:t>
    </dgm:pt>
    <dgm:pt modelId="{27841DD9-EED9-44AF-BE61-DBABF3AB9F06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endParaRPr lang="es-ES" dirty="0"/>
        </a:p>
      </dgm:t>
    </dgm:pt>
    <dgm:pt modelId="{CC276CAC-ED54-4CCF-94CA-096BBA86DED9}" type="parTrans" cxnId="{8B360D7F-435A-43E4-A691-265DA3CD1C2C}">
      <dgm:prSet/>
      <dgm:spPr/>
      <dgm:t>
        <a:bodyPr/>
        <a:lstStyle/>
        <a:p>
          <a:endParaRPr lang="es-ES"/>
        </a:p>
      </dgm:t>
    </dgm:pt>
    <dgm:pt modelId="{ED66A811-3EB2-4FB9-81E3-542CD488ADA0}" type="sibTrans" cxnId="{8B360D7F-435A-43E4-A691-265DA3CD1C2C}">
      <dgm:prSet/>
      <dgm:spPr/>
      <dgm:t>
        <a:bodyPr/>
        <a:lstStyle/>
        <a:p>
          <a:endParaRPr lang="es-ES"/>
        </a:p>
      </dgm:t>
    </dgm:pt>
    <dgm:pt modelId="{BAAA94F9-9592-47A9-818A-48AB6ECC16D2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Escala de estimación</a:t>
          </a:r>
          <a:endParaRPr lang="es-ES" dirty="0"/>
        </a:p>
      </dgm:t>
    </dgm:pt>
    <dgm:pt modelId="{CCC4EC10-F020-4F1C-A02A-DB30824B6449}" type="parTrans" cxnId="{473D8909-A427-4D27-8E7C-8ECBE871A5ED}">
      <dgm:prSet/>
      <dgm:spPr/>
      <dgm:t>
        <a:bodyPr/>
        <a:lstStyle/>
        <a:p>
          <a:endParaRPr lang="es-ES"/>
        </a:p>
      </dgm:t>
    </dgm:pt>
    <dgm:pt modelId="{4848A809-EFF4-4F8A-AB80-5C7DB491FE37}" type="sibTrans" cxnId="{473D8909-A427-4D27-8E7C-8ECBE871A5ED}">
      <dgm:prSet/>
      <dgm:spPr/>
      <dgm:t>
        <a:bodyPr/>
        <a:lstStyle/>
        <a:p>
          <a:endParaRPr lang="es-ES"/>
        </a:p>
      </dgm:t>
    </dgm:pt>
    <dgm:pt modelId="{449C3B49-7F6E-4F4A-BF26-DA50987D5BC5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Informe o monografía</a:t>
          </a:r>
          <a:endParaRPr lang="es-ES" dirty="0"/>
        </a:p>
      </dgm:t>
    </dgm:pt>
    <dgm:pt modelId="{3B8EDAC3-B51A-450D-9FCA-0CFBCB548C85}" type="parTrans" cxnId="{B2A95D2F-20B9-456C-B7D4-4E5261E0603E}">
      <dgm:prSet/>
      <dgm:spPr/>
      <dgm:t>
        <a:bodyPr/>
        <a:lstStyle/>
        <a:p>
          <a:endParaRPr lang="es-ES"/>
        </a:p>
      </dgm:t>
    </dgm:pt>
    <dgm:pt modelId="{332FBC07-3C16-43A0-B728-EC42B94ED159}" type="sibTrans" cxnId="{B2A95D2F-20B9-456C-B7D4-4E5261E0603E}">
      <dgm:prSet/>
      <dgm:spPr/>
      <dgm:t>
        <a:bodyPr/>
        <a:lstStyle/>
        <a:p>
          <a:endParaRPr lang="es-ES"/>
        </a:p>
      </dgm:t>
    </dgm:pt>
    <dgm:pt modelId="{45A11D9E-60DB-42BF-A3E3-04CBA2F93C5D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Portfolio</a:t>
          </a:r>
          <a:endParaRPr lang="es-ES" dirty="0"/>
        </a:p>
      </dgm:t>
    </dgm:pt>
    <dgm:pt modelId="{4532ADA6-541D-48E1-99A1-864ADD24A268}" type="parTrans" cxnId="{DBAE5A05-F06C-4F0A-9749-F8B90E83832E}">
      <dgm:prSet/>
      <dgm:spPr/>
      <dgm:t>
        <a:bodyPr/>
        <a:lstStyle/>
        <a:p>
          <a:endParaRPr lang="es-ES"/>
        </a:p>
      </dgm:t>
    </dgm:pt>
    <dgm:pt modelId="{005F4E82-CD0C-4CBC-BFA3-D5A1164291A5}" type="sibTrans" cxnId="{DBAE5A05-F06C-4F0A-9749-F8B90E83832E}">
      <dgm:prSet/>
      <dgm:spPr/>
      <dgm:t>
        <a:bodyPr/>
        <a:lstStyle/>
        <a:p>
          <a:endParaRPr lang="es-ES"/>
        </a:p>
      </dgm:t>
    </dgm:pt>
    <dgm:pt modelId="{725A3CA6-9A50-40B7-8078-C4D0A78F6D6D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Entrevista</a:t>
          </a:r>
          <a:endParaRPr lang="es-ES" dirty="0"/>
        </a:p>
      </dgm:t>
    </dgm:pt>
    <dgm:pt modelId="{7892B992-BD95-42EB-8246-72B5D88FC521}" type="parTrans" cxnId="{F896F655-34EC-4A09-8B2A-7C35F7F92854}">
      <dgm:prSet/>
      <dgm:spPr/>
      <dgm:t>
        <a:bodyPr/>
        <a:lstStyle/>
        <a:p>
          <a:endParaRPr lang="es-ES"/>
        </a:p>
      </dgm:t>
    </dgm:pt>
    <dgm:pt modelId="{A6503597-11BA-4587-BBCD-E4F98424CC15}" type="sibTrans" cxnId="{F896F655-34EC-4A09-8B2A-7C35F7F92854}">
      <dgm:prSet/>
      <dgm:spPr/>
      <dgm:t>
        <a:bodyPr/>
        <a:lstStyle/>
        <a:p>
          <a:endParaRPr lang="es-ES"/>
        </a:p>
      </dgm:t>
    </dgm:pt>
    <dgm:pt modelId="{2155A516-96D9-4944-8646-7316DA59A076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Prueba oral</a:t>
          </a:r>
          <a:endParaRPr lang="es-ES" dirty="0"/>
        </a:p>
      </dgm:t>
    </dgm:pt>
    <dgm:pt modelId="{828B3A98-DBC3-4162-8863-6E8566E33DA7}" type="parTrans" cxnId="{DD87598E-ACAD-4CFD-ADA9-969D4BDACB85}">
      <dgm:prSet/>
      <dgm:spPr/>
      <dgm:t>
        <a:bodyPr/>
        <a:lstStyle/>
        <a:p>
          <a:endParaRPr lang="es-ES"/>
        </a:p>
      </dgm:t>
    </dgm:pt>
    <dgm:pt modelId="{2856210E-3A68-4E40-B4EA-27B40F15E2AB}" type="sibTrans" cxnId="{DD87598E-ACAD-4CFD-ADA9-969D4BDACB85}">
      <dgm:prSet/>
      <dgm:spPr/>
      <dgm:t>
        <a:bodyPr/>
        <a:lstStyle/>
        <a:p>
          <a:endParaRPr lang="es-ES"/>
        </a:p>
      </dgm:t>
    </dgm:pt>
    <dgm:pt modelId="{018CFC87-FBBD-440F-B8BE-A1DC408AAE61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Debate</a:t>
          </a:r>
          <a:endParaRPr lang="es-ES" dirty="0"/>
        </a:p>
      </dgm:t>
    </dgm:pt>
    <dgm:pt modelId="{CAEBEF40-97C5-4EE7-998E-7D6E8AA9F332}" type="parTrans" cxnId="{42E5D42B-8CDB-4ADC-B3D3-67EFEC18E2DA}">
      <dgm:prSet/>
      <dgm:spPr/>
      <dgm:t>
        <a:bodyPr/>
        <a:lstStyle/>
        <a:p>
          <a:endParaRPr lang="es-ES"/>
        </a:p>
      </dgm:t>
    </dgm:pt>
    <dgm:pt modelId="{9EED8D1E-AF4F-4859-B22A-5451E93520DA}" type="sibTrans" cxnId="{42E5D42B-8CDB-4ADC-B3D3-67EFEC18E2DA}">
      <dgm:prSet/>
      <dgm:spPr/>
      <dgm:t>
        <a:bodyPr/>
        <a:lstStyle/>
        <a:p>
          <a:endParaRPr lang="es-ES"/>
        </a:p>
      </dgm:t>
    </dgm:pt>
    <dgm:pt modelId="{ADE87AB3-FDEA-4D5E-A3FD-CFE63D425DF3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Valoración de realizaciones prácticas</a:t>
          </a:r>
          <a:endParaRPr lang="es-ES" dirty="0"/>
        </a:p>
      </dgm:t>
    </dgm:pt>
    <dgm:pt modelId="{7080DB0A-7226-45D1-B7C5-7C5599769C6C}" type="parTrans" cxnId="{B657FE17-AF51-47BB-AF18-F7CDEB844A6C}">
      <dgm:prSet/>
      <dgm:spPr/>
      <dgm:t>
        <a:bodyPr/>
        <a:lstStyle/>
        <a:p>
          <a:endParaRPr lang="es-ES"/>
        </a:p>
      </dgm:t>
    </dgm:pt>
    <dgm:pt modelId="{FF733A71-4486-4ADA-A0F2-24C709B9F5D5}" type="sibTrans" cxnId="{B657FE17-AF51-47BB-AF18-F7CDEB844A6C}">
      <dgm:prSet/>
      <dgm:spPr/>
      <dgm:t>
        <a:bodyPr/>
        <a:lstStyle/>
        <a:p>
          <a:endParaRPr lang="es-ES"/>
        </a:p>
      </dgm:t>
    </dgm:pt>
    <dgm:pt modelId="{4021830F-7DEF-4310-92DD-60E4A3F0C355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Encuestas y cuestionarios</a:t>
          </a:r>
          <a:endParaRPr lang="es-ES" dirty="0"/>
        </a:p>
      </dgm:t>
    </dgm:pt>
    <dgm:pt modelId="{AF1CCC1D-08AC-4E98-814A-1B4CFF46B597}" type="parTrans" cxnId="{CEDBC53B-5AA2-4341-B4E9-5724F578BB20}">
      <dgm:prSet/>
      <dgm:spPr/>
    </dgm:pt>
    <dgm:pt modelId="{C4183E2E-FD0C-4247-90EC-88B6483D2C94}" type="sibTrans" cxnId="{CEDBC53B-5AA2-4341-B4E9-5724F578BB20}">
      <dgm:prSet/>
      <dgm:spPr/>
    </dgm:pt>
    <dgm:pt modelId="{61FDEB36-D1B7-42D2-A076-98C036A847A9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Grabaciones de audio o vídeo</a:t>
          </a:r>
          <a:endParaRPr lang="es-ES" dirty="0"/>
        </a:p>
      </dgm:t>
    </dgm:pt>
    <dgm:pt modelId="{D324816B-C281-4A30-BED7-49B4DAC38871}" type="parTrans" cxnId="{EFB60E9A-7AAE-46AF-AC75-F7DAF4295A35}">
      <dgm:prSet/>
      <dgm:spPr/>
    </dgm:pt>
    <dgm:pt modelId="{DE563EAB-DE9A-46EA-9C50-084DBD05B87F}" type="sibTrans" cxnId="{EFB60E9A-7AAE-46AF-AC75-F7DAF4295A35}">
      <dgm:prSet/>
      <dgm:spPr/>
    </dgm:pt>
    <dgm:pt modelId="{5347CB41-BDAB-4BE9-957F-93386C387240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Rúbrica</a:t>
          </a:r>
          <a:endParaRPr lang="es-ES" dirty="0"/>
        </a:p>
      </dgm:t>
    </dgm:pt>
    <dgm:pt modelId="{D185BE42-F413-4957-8826-12B185C5EFF5}" type="parTrans" cxnId="{EAE2A933-5501-4337-AF8F-CAB7ECC07302}">
      <dgm:prSet/>
      <dgm:spPr/>
    </dgm:pt>
    <dgm:pt modelId="{288E02EE-3C9A-40CE-B92C-4E2F55CBA087}" type="sibTrans" cxnId="{EAE2A933-5501-4337-AF8F-CAB7ECC07302}">
      <dgm:prSet/>
      <dgm:spPr/>
    </dgm:pt>
    <dgm:pt modelId="{4BAAF034-4B2E-4F4E-8CE4-2418F6EBC4EE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Lista de control</a:t>
          </a:r>
          <a:endParaRPr lang="es-ES" dirty="0"/>
        </a:p>
      </dgm:t>
    </dgm:pt>
    <dgm:pt modelId="{BADC824E-E145-4C97-AAC0-2B723D0FC15E}" type="parTrans" cxnId="{45126FFE-BD43-4327-A0D2-FB32AB1886A7}">
      <dgm:prSet/>
      <dgm:spPr/>
    </dgm:pt>
    <dgm:pt modelId="{E608142C-F1DB-4CF7-8ED5-DB82628C79B4}" type="sibTrans" cxnId="{45126FFE-BD43-4327-A0D2-FB32AB1886A7}">
      <dgm:prSet/>
      <dgm:spPr/>
    </dgm:pt>
    <dgm:pt modelId="{2CAA3F32-CA62-4047-A811-C89D789FEAD3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Diana de autoevaluación</a:t>
          </a:r>
          <a:endParaRPr lang="es-ES" dirty="0"/>
        </a:p>
      </dgm:t>
    </dgm:pt>
    <dgm:pt modelId="{FC4715FB-6BA6-4322-B26C-80A93751F1B5}" type="parTrans" cxnId="{9444C36F-35CE-42B1-9A3C-BA049C621E7C}">
      <dgm:prSet/>
      <dgm:spPr/>
    </dgm:pt>
    <dgm:pt modelId="{8A524755-1E71-4640-817B-CB2BE805DD73}" type="sibTrans" cxnId="{9444C36F-35CE-42B1-9A3C-BA049C621E7C}">
      <dgm:prSet/>
      <dgm:spPr/>
    </dgm:pt>
    <dgm:pt modelId="{43FD924D-FEC4-4DF2-B942-AC093F6698DD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Registro de </a:t>
          </a:r>
          <a:r>
            <a:rPr lang="es-ES" dirty="0" err="1" smtClean="0"/>
            <a:t>coevaluación</a:t>
          </a:r>
          <a:r>
            <a:rPr lang="es-ES" dirty="0" smtClean="0"/>
            <a:t>  sobre trabajo en equipo</a:t>
          </a:r>
          <a:endParaRPr lang="es-ES" dirty="0"/>
        </a:p>
      </dgm:t>
    </dgm:pt>
    <dgm:pt modelId="{C233B1DD-4A82-4AC2-9AC5-85A96C782FFF}" type="parTrans" cxnId="{CEFEC99E-39F0-4CA1-9F36-A207EE18089C}">
      <dgm:prSet/>
      <dgm:spPr/>
    </dgm:pt>
    <dgm:pt modelId="{4D714EB8-60BF-4606-A5DA-EB602FB0F15C}" type="sibTrans" cxnId="{CEFEC99E-39F0-4CA1-9F36-A207EE18089C}">
      <dgm:prSet/>
      <dgm:spPr/>
    </dgm:pt>
    <dgm:pt modelId="{2DF5AC31-2C57-4FE9-95A1-B4310A37FDB5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endParaRPr lang="es-ES" dirty="0"/>
        </a:p>
      </dgm:t>
    </dgm:pt>
    <dgm:pt modelId="{4B87FB58-2AC5-4101-82E8-255774839D7E}" type="parTrans" cxnId="{CC0E0EF6-550D-43B0-BA56-09A6A63F167F}">
      <dgm:prSet/>
      <dgm:spPr/>
    </dgm:pt>
    <dgm:pt modelId="{75FA1A95-F172-4225-8B94-0B7BDF24F206}" type="sibTrans" cxnId="{CC0E0EF6-550D-43B0-BA56-09A6A63F167F}">
      <dgm:prSet/>
      <dgm:spPr/>
    </dgm:pt>
    <dgm:pt modelId="{A6CDD74A-CCF0-4716-93E3-DA1E37DCDAFB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Diario de reflexión</a:t>
          </a:r>
          <a:endParaRPr lang="es-ES" dirty="0"/>
        </a:p>
      </dgm:t>
    </dgm:pt>
    <dgm:pt modelId="{23583184-0586-40A0-96A7-FB4F19B70B84}" type="parTrans" cxnId="{6F40B3FF-37F9-4CB4-8A87-66A9385ED9E1}">
      <dgm:prSet/>
      <dgm:spPr/>
    </dgm:pt>
    <dgm:pt modelId="{133D950C-DBFF-41F6-8A2D-F88DCF76078D}" type="sibTrans" cxnId="{6F40B3FF-37F9-4CB4-8A87-66A9385ED9E1}">
      <dgm:prSet/>
      <dgm:spPr/>
    </dgm:pt>
    <dgm:pt modelId="{61869718-148E-4D54-A2C3-F34BA130EB8D}" type="pres">
      <dgm:prSet presAssocID="{F2C55594-D14B-4438-859D-793321B825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BCF476-B967-4565-9EA7-54050443573C}" type="pres">
      <dgm:prSet presAssocID="{A8104A0F-3729-49F0-844F-8A57428A4E72}" presName="composite" presStyleCnt="0"/>
      <dgm:spPr/>
    </dgm:pt>
    <dgm:pt modelId="{FD018169-8F1A-4D05-94D7-638618B0D1E2}" type="pres">
      <dgm:prSet presAssocID="{A8104A0F-3729-49F0-844F-8A57428A4E7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051DE-B6D7-4FFB-B964-062959A1631D}" type="pres">
      <dgm:prSet presAssocID="{A8104A0F-3729-49F0-844F-8A57428A4E7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A2AE1D-3F72-450A-B5A0-B342D55F6D07}" type="pres">
      <dgm:prSet presAssocID="{E9D5B6C5-24C0-4799-83BF-BE54583A7605}" presName="space" presStyleCnt="0"/>
      <dgm:spPr/>
    </dgm:pt>
    <dgm:pt modelId="{D4DBE0E0-3EA9-453D-9FD8-08EAC525ADA5}" type="pres">
      <dgm:prSet presAssocID="{5C63AE88-3081-43B9-8958-CE0C9FD6B97D}" presName="composite" presStyleCnt="0"/>
      <dgm:spPr/>
    </dgm:pt>
    <dgm:pt modelId="{FC18E533-2245-4705-91A4-43B7A441F5C6}" type="pres">
      <dgm:prSet presAssocID="{5C63AE88-3081-43B9-8958-CE0C9FD6B9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5C15A7-7788-4F2C-8C41-77D49B6D5B98}" type="pres">
      <dgm:prSet presAssocID="{5C63AE88-3081-43B9-8958-CE0C9FD6B9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5150A5-B330-4A2E-94C6-80C63B4580CE}" type="pres">
      <dgm:prSet presAssocID="{F0A2FC80-2CFA-452E-9F55-3D7B944783F0}" presName="space" presStyleCnt="0"/>
      <dgm:spPr/>
    </dgm:pt>
    <dgm:pt modelId="{DE70569D-8657-4FC4-9397-BDAF55817D26}" type="pres">
      <dgm:prSet presAssocID="{F30ABDFD-9814-4E55-964D-5E6F2FFE45B2}" presName="composite" presStyleCnt="0"/>
      <dgm:spPr/>
    </dgm:pt>
    <dgm:pt modelId="{E080079D-8CC0-4DB7-B75A-32D47B47AC09}" type="pres">
      <dgm:prSet presAssocID="{F30ABDFD-9814-4E55-964D-5E6F2FFE45B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00FCA-0B4C-49AF-93FF-17EA63287337}" type="pres">
      <dgm:prSet presAssocID="{F30ABDFD-9814-4E55-964D-5E6F2FFE45B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AE5A05-F06C-4F0A-9749-F8B90E83832E}" srcId="{F30ABDFD-9814-4E55-964D-5E6F2FFE45B2}" destId="{45A11D9E-60DB-42BF-A3E3-04CBA2F93C5D}" srcOrd="2" destOrd="0" parTransId="{4532ADA6-541D-48E1-99A1-864ADD24A268}" sibTransId="{005F4E82-CD0C-4CBC-BFA3-D5A1164291A5}"/>
    <dgm:cxn modelId="{8066AC15-23A3-4C9C-B948-D42590A9CDD1}" srcId="{5C63AE88-3081-43B9-8958-CE0C9FD6B97D}" destId="{90C6EE08-65BE-4878-8EFD-A768C864B94D}" srcOrd="4" destOrd="0" parTransId="{D0F47658-0CCF-4C26-82C5-CBF702084D74}" sibTransId="{8D160446-2296-403F-9B21-1C6681BC8386}"/>
    <dgm:cxn modelId="{45B9CB55-4970-41AC-9762-36A1A9DF8D7B}" type="presOf" srcId="{F2C55594-D14B-4438-859D-793321B82597}" destId="{61869718-148E-4D54-A2C3-F34BA130EB8D}" srcOrd="0" destOrd="0" presId="urn:microsoft.com/office/officeart/2005/8/layout/hList1"/>
    <dgm:cxn modelId="{6F40B3FF-37F9-4CB4-8A87-66A9385ED9E1}" srcId="{5C63AE88-3081-43B9-8958-CE0C9FD6B97D}" destId="{A6CDD74A-CCF0-4716-93E3-DA1E37DCDAFB}" srcOrd="7" destOrd="0" parTransId="{23583184-0586-40A0-96A7-FB4F19B70B84}" sibTransId="{133D950C-DBFF-41F6-8A2D-F88DCF76078D}"/>
    <dgm:cxn modelId="{53BB3E6C-6298-47DA-9D4B-7859E23B75C9}" srcId="{F2C55594-D14B-4438-859D-793321B82597}" destId="{A8104A0F-3729-49F0-844F-8A57428A4E72}" srcOrd="0" destOrd="0" parTransId="{BE9491AA-5B4F-4F8C-9E19-42263890AA55}" sibTransId="{E9D5B6C5-24C0-4799-83BF-BE54583A7605}"/>
    <dgm:cxn modelId="{497E11AC-4ED7-45DA-AC4D-72A3091BFD5E}" type="presOf" srcId="{4571E2D7-2F2F-4608-B6FE-E589617F6E76}" destId="{5D1051DE-B6D7-4FFB-B964-062959A1631D}" srcOrd="0" destOrd="3" presId="urn:microsoft.com/office/officeart/2005/8/layout/hList1"/>
    <dgm:cxn modelId="{19088D54-5CC4-4EDA-9D45-FE4A1684F8A4}" srcId="{F30ABDFD-9814-4E55-964D-5E6F2FFE45B2}" destId="{874CD0A3-9F40-453C-93E8-D41E03D3F59F}" srcOrd="0" destOrd="0" parTransId="{45A8D50E-4CD9-444B-B858-CAD5CEA5FCAF}" sibTransId="{EBA3EFA8-FF12-4173-9348-9EC76FEBA2DC}"/>
    <dgm:cxn modelId="{0F9F654A-363E-47C0-92C5-D3C00B5AC832}" type="presOf" srcId="{61FDEB36-D1B7-42D2-A076-98C036A847A9}" destId="{63100FCA-0B4C-49AF-93FF-17EA63287337}" srcOrd="0" destOrd="8" presId="urn:microsoft.com/office/officeart/2005/8/layout/hList1"/>
    <dgm:cxn modelId="{473D8909-A427-4D27-8E7C-8ECBE871A5ED}" srcId="{5C63AE88-3081-43B9-8958-CE0C9FD6B97D}" destId="{BAAA94F9-9592-47A9-818A-48AB6ECC16D2}" srcOrd="2" destOrd="0" parTransId="{CCC4EC10-F020-4F1C-A02A-DB30824B6449}" sibTransId="{4848A809-EFF4-4F8A-AB80-5C7DB491FE37}"/>
    <dgm:cxn modelId="{092A48CC-0D3E-44DB-A8DF-A67B7F68D689}" srcId="{5C63AE88-3081-43B9-8958-CE0C9FD6B97D}" destId="{BC038122-03A8-4C91-AD3C-D046990075D5}" srcOrd="0" destOrd="0" parTransId="{60B0B4B5-8F1B-4EF6-9F18-49F16A69698F}" sibTransId="{2913C07A-3ACA-42F5-8FB0-627C220E0540}"/>
    <dgm:cxn modelId="{378DAC18-77FA-4573-87C6-C46135599FEE}" type="presOf" srcId="{90C6EE08-65BE-4878-8EFD-A768C864B94D}" destId="{765C15A7-7788-4F2C-8C41-77D49B6D5B98}" srcOrd="0" destOrd="4" presId="urn:microsoft.com/office/officeart/2005/8/layout/hList1"/>
    <dgm:cxn modelId="{42E5D42B-8CDB-4ADC-B3D3-67EFEC18E2DA}" srcId="{F30ABDFD-9814-4E55-964D-5E6F2FFE45B2}" destId="{018CFC87-FBBD-440F-B8BE-A1DC408AAE61}" srcOrd="5" destOrd="0" parTransId="{CAEBEF40-97C5-4EE7-998E-7D6E8AA9F332}" sibTransId="{9EED8D1E-AF4F-4859-B22A-5451E93520DA}"/>
    <dgm:cxn modelId="{BED9A131-68D6-40E0-BFDA-D1B9B9A1472B}" type="presOf" srcId="{F30ABDFD-9814-4E55-964D-5E6F2FFE45B2}" destId="{E080079D-8CC0-4DB7-B75A-32D47B47AC09}" srcOrd="0" destOrd="0" presId="urn:microsoft.com/office/officeart/2005/8/layout/hList1"/>
    <dgm:cxn modelId="{14DA16BB-9EEE-427C-AF9A-28EF0BEC1940}" srcId="{F2C55594-D14B-4438-859D-793321B82597}" destId="{F30ABDFD-9814-4E55-964D-5E6F2FFE45B2}" srcOrd="2" destOrd="0" parTransId="{4071275C-C53E-4AFC-8550-D40985C9D56A}" sibTransId="{DE1E5283-D0B5-40DC-AF5D-8A5FF7A2C02B}"/>
    <dgm:cxn modelId="{CC0E0EF6-550D-43B0-BA56-09A6A63F167F}" srcId="{5C63AE88-3081-43B9-8958-CE0C9FD6B97D}" destId="{2DF5AC31-2C57-4FE9-95A1-B4310A37FDB5}" srcOrd="8" destOrd="0" parTransId="{4B87FB58-2AC5-4101-82E8-255774839D7E}" sibTransId="{75FA1A95-F172-4225-8B94-0B7BDF24F206}"/>
    <dgm:cxn modelId="{A16EDCB6-73FF-416B-A404-8C890C214A19}" type="presOf" srcId="{43FD924D-FEC4-4DF2-B942-AC093F6698DD}" destId="{765C15A7-7788-4F2C-8C41-77D49B6D5B98}" srcOrd="0" destOrd="6" presId="urn:microsoft.com/office/officeart/2005/8/layout/hList1"/>
    <dgm:cxn modelId="{D7EC11E8-DA56-41AB-B0D5-2AEE67748CA0}" type="presOf" srcId="{A8104A0F-3729-49F0-844F-8A57428A4E72}" destId="{FD018169-8F1A-4D05-94D7-638618B0D1E2}" srcOrd="0" destOrd="0" presId="urn:microsoft.com/office/officeart/2005/8/layout/hList1"/>
    <dgm:cxn modelId="{83FA00AC-9EC0-4220-AF50-575526F36E4B}" type="presOf" srcId="{ADE87AB3-FDEA-4D5E-A3FD-CFE63D425DF3}" destId="{63100FCA-0B4C-49AF-93FF-17EA63287337}" srcOrd="0" destOrd="7" presId="urn:microsoft.com/office/officeart/2005/8/layout/hList1"/>
    <dgm:cxn modelId="{EA0AFC2A-E7DE-4F7B-A43B-77FA750A90F3}" type="presOf" srcId="{9716D13C-DD85-4C69-8DA6-0E2D1DBBEB4D}" destId="{5D1051DE-B6D7-4FFB-B964-062959A1631D}" srcOrd="0" destOrd="0" presId="urn:microsoft.com/office/officeart/2005/8/layout/hList1"/>
    <dgm:cxn modelId="{CEDBC53B-5AA2-4341-B4E9-5724F578BB20}" srcId="{F30ABDFD-9814-4E55-964D-5E6F2FFE45B2}" destId="{4021830F-7DEF-4310-92DD-60E4A3F0C355}" srcOrd="6" destOrd="0" parTransId="{AF1CCC1D-08AC-4E98-814A-1B4CFF46B597}" sibTransId="{C4183E2E-FD0C-4247-90EC-88B6483D2C94}"/>
    <dgm:cxn modelId="{5C0D9FF5-D8CC-43C8-A6FF-824F0E1C65E6}" type="presOf" srcId="{874CD0A3-9F40-453C-93E8-D41E03D3F59F}" destId="{63100FCA-0B4C-49AF-93FF-17EA63287337}" srcOrd="0" destOrd="0" presId="urn:microsoft.com/office/officeart/2005/8/layout/hList1"/>
    <dgm:cxn modelId="{B34814BA-B031-4FC6-B578-D3B40531843A}" srcId="{A8104A0F-3729-49F0-844F-8A57428A4E72}" destId="{455EB58D-B3F5-4CBB-B943-C7B874D47E59}" srcOrd="1" destOrd="0" parTransId="{2A6340D7-70B6-4939-AD63-C39DBE314698}" sibTransId="{2C5198C6-33A0-4AC5-A690-C5EACAEEB3BC}"/>
    <dgm:cxn modelId="{5A61B8E5-845A-404F-9DF7-BEB17830EE09}" type="presOf" srcId="{27841DD9-EED9-44AF-BE61-DBABF3AB9F06}" destId="{765C15A7-7788-4F2C-8C41-77D49B6D5B98}" srcOrd="0" destOrd="9" presId="urn:microsoft.com/office/officeart/2005/8/layout/hList1"/>
    <dgm:cxn modelId="{EDBCD2E5-68EE-4ABE-956F-75A9E8FE1C4D}" type="presOf" srcId="{BAAA94F9-9592-47A9-818A-48AB6ECC16D2}" destId="{765C15A7-7788-4F2C-8C41-77D49B6D5B98}" srcOrd="0" destOrd="2" presId="urn:microsoft.com/office/officeart/2005/8/layout/hList1"/>
    <dgm:cxn modelId="{8BB63CEF-1D19-42CE-BAC8-3862C66D4E28}" srcId="{A8104A0F-3729-49F0-844F-8A57428A4E72}" destId="{4571E2D7-2F2F-4608-B6FE-E589617F6E76}" srcOrd="3" destOrd="0" parTransId="{5CEBA301-2C2B-4F97-9DFC-E52CA1573F65}" sibTransId="{DA8B28C7-EA74-48BA-999C-37058D5464CC}"/>
    <dgm:cxn modelId="{CEFEC99E-39F0-4CA1-9F36-A207EE18089C}" srcId="{5C63AE88-3081-43B9-8958-CE0C9FD6B97D}" destId="{43FD924D-FEC4-4DF2-B942-AC093F6698DD}" srcOrd="6" destOrd="0" parTransId="{C233B1DD-4A82-4AC2-9AC5-85A96C782FFF}" sibTransId="{4D714EB8-60BF-4606-A5DA-EB602FB0F15C}"/>
    <dgm:cxn modelId="{8BE3ACC5-5E1D-4C52-BBF1-3200422609E7}" type="presOf" srcId="{A6CDD74A-CCF0-4716-93E3-DA1E37DCDAFB}" destId="{765C15A7-7788-4F2C-8C41-77D49B6D5B98}" srcOrd="0" destOrd="7" presId="urn:microsoft.com/office/officeart/2005/8/layout/hList1"/>
    <dgm:cxn modelId="{11917CA9-BEC0-4F82-8B01-C9E990565813}" type="presOf" srcId="{455EB58D-B3F5-4CBB-B943-C7B874D47E59}" destId="{5D1051DE-B6D7-4FFB-B964-062959A1631D}" srcOrd="0" destOrd="1" presId="urn:microsoft.com/office/officeart/2005/8/layout/hList1"/>
    <dgm:cxn modelId="{EAE2A933-5501-4337-AF8F-CAB7ECC07302}" srcId="{5C63AE88-3081-43B9-8958-CE0C9FD6B97D}" destId="{5347CB41-BDAB-4BE9-957F-93386C387240}" srcOrd="3" destOrd="0" parTransId="{D185BE42-F413-4957-8826-12B185C5EFF5}" sibTransId="{288E02EE-3C9A-40CE-B92C-4E2F55CBA087}"/>
    <dgm:cxn modelId="{C94ECD24-2AEA-4A01-AAF1-F078F2EDDE45}" type="presOf" srcId="{725A3CA6-9A50-40B7-8078-C4D0A78F6D6D}" destId="{63100FCA-0B4C-49AF-93FF-17EA63287337}" srcOrd="0" destOrd="3" presId="urn:microsoft.com/office/officeart/2005/8/layout/hList1"/>
    <dgm:cxn modelId="{1170FE86-D6F7-480D-8BB2-2B3C695E2988}" srcId="{F2C55594-D14B-4438-859D-793321B82597}" destId="{5C63AE88-3081-43B9-8958-CE0C9FD6B97D}" srcOrd="1" destOrd="0" parTransId="{0A715EC4-84C9-441C-8FDB-BB3F29E1C862}" sibTransId="{F0A2FC80-2CFA-452E-9F55-3D7B944783F0}"/>
    <dgm:cxn modelId="{98E24CC8-9A02-4076-B915-E8A4BFFF7907}" type="presOf" srcId="{93265393-8F22-47B4-9A6B-47C492F23213}" destId="{5D1051DE-B6D7-4FFB-B964-062959A1631D}" srcOrd="0" destOrd="2" presId="urn:microsoft.com/office/officeart/2005/8/layout/hList1"/>
    <dgm:cxn modelId="{EFB60E9A-7AAE-46AF-AC75-F7DAF4295A35}" srcId="{F30ABDFD-9814-4E55-964D-5E6F2FFE45B2}" destId="{61FDEB36-D1B7-42D2-A076-98C036A847A9}" srcOrd="8" destOrd="0" parTransId="{D324816B-C281-4A30-BED7-49B4DAC38871}" sibTransId="{DE563EAB-DE9A-46EA-9C50-084DBD05B87F}"/>
    <dgm:cxn modelId="{99FA1AA5-E3B9-4D40-AC3E-781D1FA98205}" srcId="{A8104A0F-3729-49F0-844F-8A57428A4E72}" destId="{93265393-8F22-47B4-9A6B-47C492F23213}" srcOrd="2" destOrd="0" parTransId="{75F042CB-DDB0-463A-92F8-1FBFF8A8F083}" sibTransId="{C4192E37-8EDB-4974-8FA1-5AB84B4DD31A}"/>
    <dgm:cxn modelId="{283655CB-0E86-4571-BA55-89D5EF6B748F}" type="presOf" srcId="{2DF5AC31-2C57-4FE9-95A1-B4310A37FDB5}" destId="{765C15A7-7788-4F2C-8C41-77D49B6D5B98}" srcOrd="0" destOrd="8" presId="urn:microsoft.com/office/officeart/2005/8/layout/hList1"/>
    <dgm:cxn modelId="{B2A95D2F-20B9-456C-B7D4-4E5261E0603E}" srcId="{F30ABDFD-9814-4E55-964D-5E6F2FFE45B2}" destId="{449C3B49-7F6E-4F4A-BF26-DA50987D5BC5}" srcOrd="1" destOrd="0" parTransId="{3B8EDAC3-B51A-450D-9FCA-0CFBCB548C85}" sibTransId="{332FBC07-3C16-43A0-B728-EC42B94ED159}"/>
    <dgm:cxn modelId="{B657FE17-AF51-47BB-AF18-F7CDEB844A6C}" srcId="{F30ABDFD-9814-4E55-964D-5E6F2FFE45B2}" destId="{ADE87AB3-FDEA-4D5E-A3FD-CFE63D425DF3}" srcOrd="7" destOrd="0" parTransId="{7080DB0A-7226-45D1-B7C5-7C5599769C6C}" sibTransId="{FF733A71-4486-4ADA-A0F2-24C709B9F5D5}"/>
    <dgm:cxn modelId="{1239F88C-7A7C-425C-B69E-9D96D26EF147}" type="presOf" srcId="{5347CB41-BDAB-4BE9-957F-93386C387240}" destId="{765C15A7-7788-4F2C-8C41-77D49B6D5B98}" srcOrd="0" destOrd="3" presId="urn:microsoft.com/office/officeart/2005/8/layout/hList1"/>
    <dgm:cxn modelId="{765A4B67-3C86-4766-B080-77DECCEBFFCB}" srcId="{A8104A0F-3729-49F0-844F-8A57428A4E72}" destId="{9716D13C-DD85-4C69-8DA6-0E2D1DBBEB4D}" srcOrd="0" destOrd="0" parTransId="{EDCE1488-4FD4-4724-A78F-61A6DD4FCCC0}" sibTransId="{4EB7BC93-1A2C-4522-BE6F-C3FD0A740B0F}"/>
    <dgm:cxn modelId="{58716F64-9B1C-4C9F-91E9-5886ED1FDBE2}" type="presOf" srcId="{2CAA3F32-CA62-4047-A811-C89D789FEAD3}" destId="{765C15A7-7788-4F2C-8C41-77D49B6D5B98}" srcOrd="0" destOrd="5" presId="urn:microsoft.com/office/officeart/2005/8/layout/hList1"/>
    <dgm:cxn modelId="{F896F655-34EC-4A09-8B2A-7C35F7F92854}" srcId="{F30ABDFD-9814-4E55-964D-5E6F2FFE45B2}" destId="{725A3CA6-9A50-40B7-8078-C4D0A78F6D6D}" srcOrd="3" destOrd="0" parTransId="{7892B992-BD95-42EB-8246-72B5D88FC521}" sibTransId="{A6503597-11BA-4587-BBCD-E4F98424CC15}"/>
    <dgm:cxn modelId="{940BF18A-CEEA-40FC-BEED-50FE9A519342}" type="presOf" srcId="{4BAAF034-4B2E-4F4E-8CE4-2418F6EBC4EE}" destId="{765C15A7-7788-4F2C-8C41-77D49B6D5B98}" srcOrd="0" destOrd="1" presId="urn:microsoft.com/office/officeart/2005/8/layout/hList1"/>
    <dgm:cxn modelId="{E1C95B13-A113-42BD-BD55-F0A09B064C66}" type="presOf" srcId="{5C63AE88-3081-43B9-8958-CE0C9FD6B97D}" destId="{FC18E533-2245-4705-91A4-43B7A441F5C6}" srcOrd="0" destOrd="0" presId="urn:microsoft.com/office/officeart/2005/8/layout/hList1"/>
    <dgm:cxn modelId="{8818A0DA-CD3C-4A33-A0B3-E56137EC5A16}" type="presOf" srcId="{2155A516-96D9-4944-8646-7316DA59A076}" destId="{63100FCA-0B4C-49AF-93FF-17EA63287337}" srcOrd="0" destOrd="4" presId="urn:microsoft.com/office/officeart/2005/8/layout/hList1"/>
    <dgm:cxn modelId="{9444C36F-35CE-42B1-9A3C-BA049C621E7C}" srcId="{5C63AE88-3081-43B9-8958-CE0C9FD6B97D}" destId="{2CAA3F32-CA62-4047-A811-C89D789FEAD3}" srcOrd="5" destOrd="0" parTransId="{FC4715FB-6BA6-4322-B26C-80A93751F1B5}" sibTransId="{8A524755-1E71-4640-817B-CB2BE805DD73}"/>
    <dgm:cxn modelId="{758C4963-BFF1-4165-84C5-B9532B522185}" type="presOf" srcId="{45A11D9E-60DB-42BF-A3E3-04CBA2F93C5D}" destId="{63100FCA-0B4C-49AF-93FF-17EA63287337}" srcOrd="0" destOrd="2" presId="urn:microsoft.com/office/officeart/2005/8/layout/hList1"/>
    <dgm:cxn modelId="{8B360D7F-435A-43E4-A691-265DA3CD1C2C}" srcId="{5C63AE88-3081-43B9-8958-CE0C9FD6B97D}" destId="{27841DD9-EED9-44AF-BE61-DBABF3AB9F06}" srcOrd="9" destOrd="0" parTransId="{CC276CAC-ED54-4CCF-94CA-096BBA86DED9}" sibTransId="{ED66A811-3EB2-4FB9-81E3-542CD488ADA0}"/>
    <dgm:cxn modelId="{6AF1EEAA-FB3E-4096-8DE5-0E826AF90DD3}" type="presOf" srcId="{BC038122-03A8-4C91-AD3C-D046990075D5}" destId="{765C15A7-7788-4F2C-8C41-77D49B6D5B98}" srcOrd="0" destOrd="0" presId="urn:microsoft.com/office/officeart/2005/8/layout/hList1"/>
    <dgm:cxn modelId="{45126FFE-BD43-4327-A0D2-FB32AB1886A7}" srcId="{5C63AE88-3081-43B9-8958-CE0C9FD6B97D}" destId="{4BAAF034-4B2E-4F4E-8CE4-2418F6EBC4EE}" srcOrd="1" destOrd="0" parTransId="{BADC824E-E145-4C97-AAC0-2B723D0FC15E}" sibTransId="{E608142C-F1DB-4CF7-8ED5-DB82628C79B4}"/>
    <dgm:cxn modelId="{DD87598E-ACAD-4CFD-ADA9-969D4BDACB85}" srcId="{F30ABDFD-9814-4E55-964D-5E6F2FFE45B2}" destId="{2155A516-96D9-4944-8646-7316DA59A076}" srcOrd="4" destOrd="0" parTransId="{828B3A98-DBC3-4162-8863-6E8566E33DA7}" sibTransId="{2856210E-3A68-4E40-B4EA-27B40F15E2AB}"/>
    <dgm:cxn modelId="{91FB98A7-96A5-49F1-BEC8-436FF4204285}" type="presOf" srcId="{018CFC87-FBBD-440F-B8BE-A1DC408AAE61}" destId="{63100FCA-0B4C-49AF-93FF-17EA63287337}" srcOrd="0" destOrd="5" presId="urn:microsoft.com/office/officeart/2005/8/layout/hList1"/>
    <dgm:cxn modelId="{4CCB8452-E182-48F5-BF21-CE5467348283}" type="presOf" srcId="{449C3B49-7F6E-4F4A-BF26-DA50987D5BC5}" destId="{63100FCA-0B4C-49AF-93FF-17EA63287337}" srcOrd="0" destOrd="1" presId="urn:microsoft.com/office/officeart/2005/8/layout/hList1"/>
    <dgm:cxn modelId="{083F55F3-4FD8-4505-8FCC-647343F8DC0B}" type="presOf" srcId="{4021830F-7DEF-4310-92DD-60E4A3F0C355}" destId="{63100FCA-0B4C-49AF-93FF-17EA63287337}" srcOrd="0" destOrd="6" presId="urn:microsoft.com/office/officeart/2005/8/layout/hList1"/>
    <dgm:cxn modelId="{C043AAAD-BC88-4BF0-8192-9283DC07FEDA}" type="presParOf" srcId="{61869718-148E-4D54-A2C3-F34BA130EB8D}" destId="{EEBCF476-B967-4565-9EA7-54050443573C}" srcOrd="0" destOrd="0" presId="urn:microsoft.com/office/officeart/2005/8/layout/hList1"/>
    <dgm:cxn modelId="{03D7201F-1513-4864-9A1E-9158FA671B47}" type="presParOf" srcId="{EEBCF476-B967-4565-9EA7-54050443573C}" destId="{FD018169-8F1A-4D05-94D7-638618B0D1E2}" srcOrd="0" destOrd="0" presId="urn:microsoft.com/office/officeart/2005/8/layout/hList1"/>
    <dgm:cxn modelId="{ED4B5236-095E-4EAB-BEF4-A1A730EBA50B}" type="presParOf" srcId="{EEBCF476-B967-4565-9EA7-54050443573C}" destId="{5D1051DE-B6D7-4FFB-B964-062959A1631D}" srcOrd="1" destOrd="0" presId="urn:microsoft.com/office/officeart/2005/8/layout/hList1"/>
    <dgm:cxn modelId="{F9217A50-7F61-4CC0-AF4E-DB904A267380}" type="presParOf" srcId="{61869718-148E-4D54-A2C3-F34BA130EB8D}" destId="{14A2AE1D-3F72-450A-B5A0-B342D55F6D07}" srcOrd="1" destOrd="0" presId="urn:microsoft.com/office/officeart/2005/8/layout/hList1"/>
    <dgm:cxn modelId="{02F52188-43BB-49AD-8CDF-4FE223F0C6BD}" type="presParOf" srcId="{61869718-148E-4D54-A2C3-F34BA130EB8D}" destId="{D4DBE0E0-3EA9-453D-9FD8-08EAC525ADA5}" srcOrd="2" destOrd="0" presId="urn:microsoft.com/office/officeart/2005/8/layout/hList1"/>
    <dgm:cxn modelId="{1E9977DA-4248-492F-AAE8-23D07B02116D}" type="presParOf" srcId="{D4DBE0E0-3EA9-453D-9FD8-08EAC525ADA5}" destId="{FC18E533-2245-4705-91A4-43B7A441F5C6}" srcOrd="0" destOrd="0" presId="urn:microsoft.com/office/officeart/2005/8/layout/hList1"/>
    <dgm:cxn modelId="{87235D19-BA69-4D16-9270-2BD43C1F4876}" type="presParOf" srcId="{D4DBE0E0-3EA9-453D-9FD8-08EAC525ADA5}" destId="{765C15A7-7788-4F2C-8C41-77D49B6D5B98}" srcOrd="1" destOrd="0" presId="urn:microsoft.com/office/officeart/2005/8/layout/hList1"/>
    <dgm:cxn modelId="{3CAFB785-1694-42DD-BAE1-15E8A1D4D77C}" type="presParOf" srcId="{61869718-148E-4D54-A2C3-F34BA130EB8D}" destId="{705150A5-B330-4A2E-94C6-80C63B4580CE}" srcOrd="3" destOrd="0" presId="urn:microsoft.com/office/officeart/2005/8/layout/hList1"/>
    <dgm:cxn modelId="{19DF47AC-C6EB-4C34-AC0C-171C3A38A934}" type="presParOf" srcId="{61869718-148E-4D54-A2C3-F34BA130EB8D}" destId="{DE70569D-8657-4FC4-9397-BDAF55817D26}" srcOrd="4" destOrd="0" presId="urn:microsoft.com/office/officeart/2005/8/layout/hList1"/>
    <dgm:cxn modelId="{C9E45D3B-A9EC-4782-BED4-0FC9CD66B64C}" type="presParOf" srcId="{DE70569D-8657-4FC4-9397-BDAF55817D26}" destId="{E080079D-8CC0-4DB7-B75A-32D47B47AC09}" srcOrd="0" destOrd="0" presId="urn:microsoft.com/office/officeart/2005/8/layout/hList1"/>
    <dgm:cxn modelId="{A62E9651-EFDA-4799-B26D-72E7B6A39D08}" type="presParOf" srcId="{DE70569D-8657-4FC4-9397-BDAF55817D26}" destId="{63100FCA-0B4C-49AF-93FF-17EA632873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BEA4FB-4A45-478F-A1FC-1E566828936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21EF28-A75F-407D-B546-F6A6BEF4D60E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es-ES" b="1" dirty="0" smtClean="0"/>
            <a:t>CONCRECIÓN CURRICULAR</a:t>
          </a:r>
          <a:endParaRPr lang="es-ES" b="1" dirty="0"/>
        </a:p>
      </dgm:t>
    </dgm:pt>
    <dgm:pt modelId="{5F9F795D-727E-4695-BB1F-DA07E9F9117B}" type="parTrans" cxnId="{C66620F6-B1EF-46F8-80C5-1E170183ADD2}">
      <dgm:prSet/>
      <dgm:spPr/>
      <dgm:t>
        <a:bodyPr/>
        <a:lstStyle/>
        <a:p>
          <a:endParaRPr lang="es-ES"/>
        </a:p>
      </dgm:t>
    </dgm:pt>
    <dgm:pt modelId="{3F973589-2A4A-4E09-9821-4EDF06F4ADDC}" type="sibTrans" cxnId="{C66620F6-B1EF-46F8-80C5-1E170183ADD2}">
      <dgm:prSet/>
      <dgm:spPr/>
      <dgm:t>
        <a:bodyPr/>
        <a:lstStyle/>
        <a:p>
          <a:endParaRPr lang="es-ES"/>
        </a:p>
      </dgm:t>
    </dgm:pt>
    <dgm:pt modelId="{BD2E95BF-1170-463A-90DC-19BC137F1526}">
      <dgm:prSet phldrT="[Texto]"/>
      <dgm:spPr/>
      <dgm:t>
        <a:bodyPr/>
        <a:lstStyle/>
        <a:p>
          <a:r>
            <a:rPr lang="es-ES" dirty="0" smtClean="0"/>
            <a:t>Título y justificación</a:t>
          </a:r>
          <a:endParaRPr lang="es-ES" dirty="0"/>
        </a:p>
      </dgm:t>
    </dgm:pt>
    <dgm:pt modelId="{2823540C-3881-450D-A798-7D4B72ADB461}" type="parTrans" cxnId="{A05EF2B0-B333-46AD-BFB2-6E0516227BD0}">
      <dgm:prSet/>
      <dgm:spPr/>
      <dgm:t>
        <a:bodyPr/>
        <a:lstStyle/>
        <a:p>
          <a:endParaRPr lang="es-ES"/>
        </a:p>
      </dgm:t>
    </dgm:pt>
    <dgm:pt modelId="{4FC8BD50-F991-4844-ABBD-06034FB6F85A}" type="sibTrans" cxnId="{A05EF2B0-B333-46AD-BFB2-6E0516227BD0}">
      <dgm:prSet/>
      <dgm:spPr/>
      <dgm:t>
        <a:bodyPr/>
        <a:lstStyle/>
        <a:p>
          <a:endParaRPr lang="es-ES"/>
        </a:p>
      </dgm:t>
    </dgm:pt>
    <dgm:pt modelId="{D8CD65E8-CD72-433F-BDEA-AC61318789C0}">
      <dgm:prSet phldrT="[Texto]"/>
      <dgm:spPr>
        <a:solidFill>
          <a:srgbClr val="FF9933"/>
        </a:solidFill>
        <a:ln>
          <a:solidFill>
            <a:srgbClr val="FF9933"/>
          </a:solidFill>
        </a:ln>
      </dgm:spPr>
      <dgm:t>
        <a:bodyPr/>
        <a:lstStyle/>
        <a:p>
          <a:r>
            <a:rPr lang="es-ES" b="1" dirty="0" smtClean="0"/>
            <a:t>TRANSPOSICIÓN DIDÁCTICA</a:t>
          </a:r>
          <a:endParaRPr lang="es-ES" b="1" dirty="0"/>
        </a:p>
      </dgm:t>
    </dgm:pt>
    <dgm:pt modelId="{A7FB7466-95CC-485D-8FB2-84FBE86D80AF}" type="parTrans" cxnId="{9BE8F239-746B-4C45-93AE-06F511C4C657}">
      <dgm:prSet/>
      <dgm:spPr/>
      <dgm:t>
        <a:bodyPr/>
        <a:lstStyle/>
        <a:p>
          <a:endParaRPr lang="es-ES"/>
        </a:p>
      </dgm:t>
    </dgm:pt>
    <dgm:pt modelId="{C657D4EC-8F5B-45A5-9E56-FA7A314996AC}" type="sibTrans" cxnId="{9BE8F239-746B-4C45-93AE-06F511C4C657}">
      <dgm:prSet/>
      <dgm:spPr/>
      <dgm:t>
        <a:bodyPr/>
        <a:lstStyle/>
        <a:p>
          <a:endParaRPr lang="es-ES"/>
        </a:p>
      </dgm:t>
    </dgm:pt>
    <dgm:pt modelId="{EFD07B6C-D946-4E2A-9A10-15B7137ED072}">
      <dgm:prSet phldrT="[Texto]"/>
      <dgm:spPr>
        <a:solidFill>
          <a:srgbClr val="FCE0C8">
            <a:alpha val="90000"/>
          </a:srgbClr>
        </a:solidFill>
        <a:ln>
          <a:solidFill>
            <a:srgbClr val="FFCC99"/>
          </a:solidFill>
        </a:ln>
      </dgm:spPr>
      <dgm:t>
        <a:bodyPr/>
        <a:lstStyle/>
        <a:p>
          <a:r>
            <a:rPr lang="es-ES" dirty="0" smtClean="0"/>
            <a:t>Tareas con producto final, actividades y procesos cognitivos</a:t>
          </a:r>
          <a:endParaRPr lang="es-ES" dirty="0"/>
        </a:p>
      </dgm:t>
    </dgm:pt>
    <dgm:pt modelId="{C945B152-86DE-4853-946E-068BC86D1049}" type="parTrans" cxnId="{D205666A-09AA-4DBA-B3E2-8878EBCE1FC1}">
      <dgm:prSet/>
      <dgm:spPr/>
      <dgm:t>
        <a:bodyPr/>
        <a:lstStyle/>
        <a:p>
          <a:endParaRPr lang="es-ES"/>
        </a:p>
      </dgm:t>
    </dgm:pt>
    <dgm:pt modelId="{1404DC03-8074-427E-9FEE-53A27B1791ED}" type="sibTrans" cxnId="{D205666A-09AA-4DBA-B3E2-8878EBCE1FC1}">
      <dgm:prSet/>
      <dgm:spPr/>
      <dgm:t>
        <a:bodyPr/>
        <a:lstStyle/>
        <a:p>
          <a:endParaRPr lang="es-ES"/>
        </a:p>
      </dgm:t>
    </dgm:pt>
    <dgm:pt modelId="{850BE38F-9F3C-4857-9152-BF60F6B9ADAB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es-ES" b="1" dirty="0" smtClean="0"/>
            <a:t>VALORACIÓN DE LO APRENDIDO</a:t>
          </a:r>
          <a:endParaRPr lang="es-ES" b="1" dirty="0"/>
        </a:p>
      </dgm:t>
    </dgm:pt>
    <dgm:pt modelId="{478F6A7C-339D-4126-9E1E-F3D93E6EF3AA}" type="parTrans" cxnId="{54166ABD-2CE7-4397-AFB1-CD4159959B0F}">
      <dgm:prSet/>
      <dgm:spPr/>
      <dgm:t>
        <a:bodyPr/>
        <a:lstStyle/>
        <a:p>
          <a:endParaRPr lang="es-ES"/>
        </a:p>
      </dgm:t>
    </dgm:pt>
    <dgm:pt modelId="{0785EF7C-D1CA-4034-82DB-3DBD2B967229}" type="sibTrans" cxnId="{54166ABD-2CE7-4397-AFB1-CD4159959B0F}">
      <dgm:prSet/>
      <dgm:spPr/>
      <dgm:t>
        <a:bodyPr/>
        <a:lstStyle/>
        <a:p>
          <a:endParaRPr lang="es-ES"/>
        </a:p>
      </dgm:t>
    </dgm:pt>
    <dgm:pt modelId="{455A7425-4D0E-4CE4-8664-AF46098CAB37}">
      <dgm:prSet phldrT="[Texto]"/>
      <dgm:spPr/>
      <dgm:t>
        <a:bodyPr/>
        <a:lstStyle/>
        <a:p>
          <a:r>
            <a:rPr lang="es-ES" dirty="0" smtClean="0"/>
            <a:t>Instrumentos de evaluación o evidencias y rúbrica</a:t>
          </a:r>
          <a:endParaRPr lang="es-ES" dirty="0"/>
        </a:p>
      </dgm:t>
    </dgm:pt>
    <dgm:pt modelId="{03819C44-E743-483A-9AEF-1941146EC2EC}" type="parTrans" cxnId="{9D872FF0-33EB-48C5-8B06-2CD6F2F19040}">
      <dgm:prSet/>
      <dgm:spPr/>
      <dgm:t>
        <a:bodyPr/>
        <a:lstStyle/>
        <a:p>
          <a:endParaRPr lang="es-ES"/>
        </a:p>
      </dgm:t>
    </dgm:pt>
    <dgm:pt modelId="{C5783E36-B23B-4EF8-9F97-0F22E912CF27}" type="sibTrans" cxnId="{9D872FF0-33EB-48C5-8B06-2CD6F2F19040}">
      <dgm:prSet/>
      <dgm:spPr/>
      <dgm:t>
        <a:bodyPr/>
        <a:lstStyle/>
        <a:p>
          <a:endParaRPr lang="es-ES"/>
        </a:p>
      </dgm:t>
    </dgm:pt>
    <dgm:pt modelId="{6E7FB431-A004-43E7-9202-F2DA5095C8C9}">
      <dgm:prSet/>
      <dgm:spPr/>
      <dgm:t>
        <a:bodyPr/>
        <a:lstStyle/>
        <a:p>
          <a:r>
            <a:rPr lang="es-ES" dirty="0" smtClean="0"/>
            <a:t>Criterios, estándares y competencias  clave</a:t>
          </a:r>
          <a:endParaRPr lang="es-ES" dirty="0"/>
        </a:p>
      </dgm:t>
    </dgm:pt>
    <dgm:pt modelId="{AAE51E4B-664A-459C-B226-E0340B7E9DD9}" type="parTrans" cxnId="{EC36C249-EC0C-46A4-8E3C-91100B8B0FC9}">
      <dgm:prSet/>
      <dgm:spPr/>
      <dgm:t>
        <a:bodyPr/>
        <a:lstStyle/>
        <a:p>
          <a:endParaRPr lang="es-ES"/>
        </a:p>
      </dgm:t>
    </dgm:pt>
    <dgm:pt modelId="{F6C0EF45-5964-4D0C-960A-FE4B8AF1E186}" type="sibTrans" cxnId="{EC36C249-EC0C-46A4-8E3C-91100B8B0FC9}">
      <dgm:prSet/>
      <dgm:spPr/>
      <dgm:t>
        <a:bodyPr/>
        <a:lstStyle/>
        <a:p>
          <a:endParaRPr lang="es-ES"/>
        </a:p>
      </dgm:t>
    </dgm:pt>
    <dgm:pt modelId="{27C1154D-1F90-46B6-BFBF-156F5CDDF7A7}">
      <dgm:prSet/>
      <dgm:spPr>
        <a:solidFill>
          <a:srgbClr val="FCE0C8">
            <a:alpha val="90000"/>
          </a:srgbClr>
        </a:solidFill>
        <a:ln>
          <a:solidFill>
            <a:srgbClr val="FFCC99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Recursos, materiales y herramientas</a:t>
          </a:r>
          <a:endParaRPr lang="es-ES" dirty="0"/>
        </a:p>
      </dgm:t>
    </dgm:pt>
    <dgm:pt modelId="{3FB25EF9-80A0-4F52-8E00-6B809FF35EBD}" type="parTrans" cxnId="{EB066A15-1715-4BB8-9419-EA12F976006A}">
      <dgm:prSet/>
      <dgm:spPr/>
      <dgm:t>
        <a:bodyPr/>
        <a:lstStyle/>
        <a:p>
          <a:endParaRPr lang="es-ES"/>
        </a:p>
      </dgm:t>
    </dgm:pt>
    <dgm:pt modelId="{4C591BA5-935E-4889-AF3C-978D6D85D936}" type="sibTrans" cxnId="{EB066A15-1715-4BB8-9419-EA12F976006A}">
      <dgm:prSet/>
      <dgm:spPr/>
      <dgm:t>
        <a:bodyPr/>
        <a:lstStyle/>
        <a:p>
          <a:endParaRPr lang="es-ES"/>
        </a:p>
      </dgm:t>
    </dgm:pt>
    <dgm:pt modelId="{4CF19895-32EE-410C-B7C8-3EC23A11A992}">
      <dgm:prSet/>
      <dgm:spPr>
        <a:solidFill>
          <a:srgbClr val="FCE0C8">
            <a:alpha val="90000"/>
          </a:srgbClr>
        </a:solidFill>
        <a:ln>
          <a:solidFill>
            <a:srgbClr val="FFCC99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Metodología (agrupamientos, contextos y estrategias)</a:t>
          </a:r>
          <a:endParaRPr lang="es-ES" dirty="0"/>
        </a:p>
      </dgm:t>
    </dgm:pt>
    <dgm:pt modelId="{BF174A59-3FBF-4958-99E9-E34A3472D1CB}" type="parTrans" cxnId="{98D45167-1306-4BD4-9A3C-D5C103C12D99}">
      <dgm:prSet/>
      <dgm:spPr/>
      <dgm:t>
        <a:bodyPr/>
        <a:lstStyle/>
        <a:p>
          <a:endParaRPr lang="es-ES"/>
        </a:p>
      </dgm:t>
    </dgm:pt>
    <dgm:pt modelId="{21DFC81A-CAD0-473B-95E3-6E73F3C96D9B}" type="sibTrans" cxnId="{98D45167-1306-4BD4-9A3C-D5C103C12D99}">
      <dgm:prSet/>
      <dgm:spPr/>
      <dgm:t>
        <a:bodyPr/>
        <a:lstStyle/>
        <a:p>
          <a:endParaRPr lang="es-ES"/>
        </a:p>
      </dgm:t>
    </dgm:pt>
    <dgm:pt modelId="{7176E126-E6A0-453B-94CC-FACA549A4821}">
      <dgm:prSet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1AE01962-E350-4F13-8A8D-4AE0464C0E9A}" type="parTrans" cxnId="{7EBAEB37-9007-448F-8F74-07BB9C4E3DDB}">
      <dgm:prSet/>
      <dgm:spPr/>
      <dgm:t>
        <a:bodyPr/>
        <a:lstStyle/>
        <a:p>
          <a:endParaRPr lang="es-ES"/>
        </a:p>
      </dgm:t>
    </dgm:pt>
    <dgm:pt modelId="{3A736CED-7526-4432-B876-7F3799D8CD37}" type="sibTrans" cxnId="{7EBAEB37-9007-448F-8F74-07BB9C4E3DDB}">
      <dgm:prSet/>
      <dgm:spPr/>
      <dgm:t>
        <a:bodyPr/>
        <a:lstStyle/>
        <a:p>
          <a:endParaRPr lang="es-ES"/>
        </a:p>
      </dgm:t>
    </dgm:pt>
    <dgm:pt modelId="{7084AE0E-C4EA-450C-B103-69DB1CB0A549}" type="pres">
      <dgm:prSet presAssocID="{07BEA4FB-4A45-478F-A1FC-1E56682893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074FC8-85A2-43F5-9ABB-BC20CF5826AD}" type="pres">
      <dgm:prSet presAssocID="{850BE38F-9F3C-4857-9152-BF60F6B9ADAB}" presName="boxAndChildren" presStyleCnt="0"/>
      <dgm:spPr/>
    </dgm:pt>
    <dgm:pt modelId="{57E5569E-EE10-4E33-8D8C-1592780395D3}" type="pres">
      <dgm:prSet presAssocID="{850BE38F-9F3C-4857-9152-BF60F6B9ADAB}" presName="parentTextBox" presStyleLbl="node1" presStyleIdx="0" presStyleCnt="3"/>
      <dgm:spPr/>
      <dgm:t>
        <a:bodyPr/>
        <a:lstStyle/>
        <a:p>
          <a:endParaRPr lang="es-ES"/>
        </a:p>
      </dgm:t>
    </dgm:pt>
    <dgm:pt modelId="{08DA34CA-CA33-4696-B91F-28465C87EE31}" type="pres">
      <dgm:prSet presAssocID="{850BE38F-9F3C-4857-9152-BF60F6B9ADAB}" presName="entireBox" presStyleLbl="node1" presStyleIdx="0" presStyleCnt="3"/>
      <dgm:spPr/>
      <dgm:t>
        <a:bodyPr/>
        <a:lstStyle/>
        <a:p>
          <a:endParaRPr lang="es-ES"/>
        </a:p>
      </dgm:t>
    </dgm:pt>
    <dgm:pt modelId="{46056A8C-82F1-408A-8A37-91AE4B32C4E9}" type="pres">
      <dgm:prSet presAssocID="{850BE38F-9F3C-4857-9152-BF60F6B9ADAB}" presName="descendantBox" presStyleCnt="0"/>
      <dgm:spPr/>
    </dgm:pt>
    <dgm:pt modelId="{66C1062F-CF70-4FB5-9B46-9E447EB0890F}" type="pres">
      <dgm:prSet presAssocID="{455A7425-4D0E-4CE4-8664-AF46098CAB37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DE591A-F862-42A2-A3B3-0CAB2C7A96C7}" type="pres">
      <dgm:prSet presAssocID="{C657D4EC-8F5B-45A5-9E56-FA7A314996AC}" presName="sp" presStyleCnt="0"/>
      <dgm:spPr/>
    </dgm:pt>
    <dgm:pt modelId="{FB02FF0A-C408-4688-ABD7-D3AA97C7DAFE}" type="pres">
      <dgm:prSet presAssocID="{D8CD65E8-CD72-433F-BDEA-AC61318789C0}" presName="arrowAndChildren" presStyleCnt="0"/>
      <dgm:spPr/>
    </dgm:pt>
    <dgm:pt modelId="{8804D1BC-34A6-49BC-84C8-3E91CC20D80D}" type="pres">
      <dgm:prSet presAssocID="{D8CD65E8-CD72-433F-BDEA-AC61318789C0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D9B1FAED-222E-47BC-B7CC-D781329E47BD}" type="pres">
      <dgm:prSet presAssocID="{D8CD65E8-CD72-433F-BDEA-AC61318789C0}" presName="arrow" presStyleLbl="node1" presStyleIdx="1" presStyleCnt="3"/>
      <dgm:spPr/>
      <dgm:t>
        <a:bodyPr/>
        <a:lstStyle/>
        <a:p>
          <a:endParaRPr lang="es-ES"/>
        </a:p>
      </dgm:t>
    </dgm:pt>
    <dgm:pt modelId="{714C63E9-57D8-4683-9875-BD74C642B4B9}" type="pres">
      <dgm:prSet presAssocID="{D8CD65E8-CD72-433F-BDEA-AC61318789C0}" presName="descendantArrow" presStyleCnt="0"/>
      <dgm:spPr/>
    </dgm:pt>
    <dgm:pt modelId="{7C260D3D-C1BA-4B4E-9770-D013244B9912}" type="pres">
      <dgm:prSet presAssocID="{EFD07B6C-D946-4E2A-9A10-15B7137ED072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8475D0-5725-46D5-8D2F-1B7BE81AD0CE}" type="pres">
      <dgm:prSet presAssocID="{4CF19895-32EE-410C-B7C8-3EC23A11A992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AFD45C-C6EE-4143-B868-8EB7BC898C7E}" type="pres">
      <dgm:prSet presAssocID="{27C1154D-1F90-46B6-BFBF-156F5CDDF7A7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4BAE4D-E250-4922-9210-2ED063856AF5}" type="pres">
      <dgm:prSet presAssocID="{3F973589-2A4A-4E09-9821-4EDF06F4ADDC}" presName="sp" presStyleCnt="0"/>
      <dgm:spPr/>
    </dgm:pt>
    <dgm:pt modelId="{2BF61412-6F9A-4F69-8FDD-F84E03EE2D35}" type="pres">
      <dgm:prSet presAssocID="{8221EF28-A75F-407D-B546-F6A6BEF4D60E}" presName="arrowAndChildren" presStyleCnt="0"/>
      <dgm:spPr/>
    </dgm:pt>
    <dgm:pt modelId="{F9469943-B0F5-4A62-B57B-AEA8AFE71B12}" type="pres">
      <dgm:prSet presAssocID="{8221EF28-A75F-407D-B546-F6A6BEF4D60E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291CDC63-F423-4556-8BE4-977F5A33DD1D}" type="pres">
      <dgm:prSet presAssocID="{8221EF28-A75F-407D-B546-F6A6BEF4D60E}" presName="arrow" presStyleLbl="node1" presStyleIdx="2" presStyleCnt="3"/>
      <dgm:spPr/>
      <dgm:t>
        <a:bodyPr/>
        <a:lstStyle/>
        <a:p>
          <a:endParaRPr lang="es-ES"/>
        </a:p>
      </dgm:t>
    </dgm:pt>
    <dgm:pt modelId="{1D238498-FBB0-4D93-9A09-0443BF16B4B0}" type="pres">
      <dgm:prSet presAssocID="{8221EF28-A75F-407D-B546-F6A6BEF4D60E}" presName="descendantArrow" presStyleCnt="0"/>
      <dgm:spPr/>
    </dgm:pt>
    <dgm:pt modelId="{4B47F3BB-3397-4071-9751-8D9999EDC722}" type="pres">
      <dgm:prSet presAssocID="{BD2E95BF-1170-463A-90DC-19BC137F1526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1EA72-A9E5-4421-A425-134A853305F1}" type="pres">
      <dgm:prSet presAssocID="{6E7FB431-A004-43E7-9202-F2DA5095C8C9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0F76F-20E3-4FAD-99D9-D648F682C91E}" type="pres">
      <dgm:prSet presAssocID="{7176E126-E6A0-453B-94CC-FACA549A4821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6620F6-B1EF-46F8-80C5-1E170183ADD2}" srcId="{07BEA4FB-4A45-478F-A1FC-1E5668289360}" destId="{8221EF28-A75F-407D-B546-F6A6BEF4D60E}" srcOrd="0" destOrd="0" parTransId="{5F9F795D-727E-4695-BB1F-DA07E9F9117B}" sibTransId="{3F973589-2A4A-4E09-9821-4EDF06F4ADDC}"/>
    <dgm:cxn modelId="{6549F3A8-0A44-46F8-BA13-38EFB929E49D}" type="presOf" srcId="{8221EF28-A75F-407D-B546-F6A6BEF4D60E}" destId="{291CDC63-F423-4556-8BE4-977F5A33DD1D}" srcOrd="1" destOrd="0" presId="urn:microsoft.com/office/officeart/2005/8/layout/process4"/>
    <dgm:cxn modelId="{EC36C249-EC0C-46A4-8E3C-91100B8B0FC9}" srcId="{8221EF28-A75F-407D-B546-F6A6BEF4D60E}" destId="{6E7FB431-A004-43E7-9202-F2DA5095C8C9}" srcOrd="1" destOrd="0" parTransId="{AAE51E4B-664A-459C-B226-E0340B7E9DD9}" sibTransId="{F6C0EF45-5964-4D0C-960A-FE4B8AF1E186}"/>
    <dgm:cxn modelId="{54166ABD-2CE7-4397-AFB1-CD4159959B0F}" srcId="{07BEA4FB-4A45-478F-A1FC-1E5668289360}" destId="{850BE38F-9F3C-4857-9152-BF60F6B9ADAB}" srcOrd="2" destOrd="0" parTransId="{478F6A7C-339D-4126-9E1E-F3D93E6EF3AA}" sibTransId="{0785EF7C-D1CA-4034-82DB-3DBD2B967229}"/>
    <dgm:cxn modelId="{AD529717-BA02-4B3D-9CBB-9E9416102C5F}" type="presOf" srcId="{27C1154D-1F90-46B6-BFBF-156F5CDDF7A7}" destId="{81AFD45C-C6EE-4143-B868-8EB7BC898C7E}" srcOrd="0" destOrd="0" presId="urn:microsoft.com/office/officeart/2005/8/layout/process4"/>
    <dgm:cxn modelId="{A05EF2B0-B333-46AD-BFB2-6E0516227BD0}" srcId="{8221EF28-A75F-407D-B546-F6A6BEF4D60E}" destId="{BD2E95BF-1170-463A-90DC-19BC137F1526}" srcOrd="0" destOrd="0" parTransId="{2823540C-3881-450D-A798-7D4B72ADB461}" sibTransId="{4FC8BD50-F991-4844-ABBD-06034FB6F85A}"/>
    <dgm:cxn modelId="{0B17F053-0CB9-478E-8F89-2B951219DE14}" type="presOf" srcId="{BD2E95BF-1170-463A-90DC-19BC137F1526}" destId="{4B47F3BB-3397-4071-9751-8D9999EDC722}" srcOrd="0" destOrd="0" presId="urn:microsoft.com/office/officeart/2005/8/layout/process4"/>
    <dgm:cxn modelId="{690D2BC4-76B6-4BEB-A74C-D7764B0BD4ED}" type="presOf" srcId="{EFD07B6C-D946-4E2A-9A10-15B7137ED072}" destId="{7C260D3D-C1BA-4B4E-9770-D013244B9912}" srcOrd="0" destOrd="0" presId="urn:microsoft.com/office/officeart/2005/8/layout/process4"/>
    <dgm:cxn modelId="{7EBAEB37-9007-448F-8F74-07BB9C4E3DDB}" srcId="{8221EF28-A75F-407D-B546-F6A6BEF4D60E}" destId="{7176E126-E6A0-453B-94CC-FACA549A4821}" srcOrd="2" destOrd="0" parTransId="{1AE01962-E350-4F13-8A8D-4AE0464C0E9A}" sibTransId="{3A736CED-7526-4432-B876-7F3799D8CD37}"/>
    <dgm:cxn modelId="{12F8EFC4-D825-46E1-9536-9A43FD326026}" type="presOf" srcId="{6E7FB431-A004-43E7-9202-F2DA5095C8C9}" destId="{6581EA72-A9E5-4421-A425-134A853305F1}" srcOrd="0" destOrd="0" presId="urn:microsoft.com/office/officeart/2005/8/layout/process4"/>
    <dgm:cxn modelId="{EB066A15-1715-4BB8-9419-EA12F976006A}" srcId="{D8CD65E8-CD72-433F-BDEA-AC61318789C0}" destId="{27C1154D-1F90-46B6-BFBF-156F5CDDF7A7}" srcOrd="2" destOrd="0" parTransId="{3FB25EF9-80A0-4F52-8E00-6B809FF35EBD}" sibTransId="{4C591BA5-935E-4889-AF3C-978D6D85D936}"/>
    <dgm:cxn modelId="{9D872FF0-33EB-48C5-8B06-2CD6F2F19040}" srcId="{850BE38F-9F3C-4857-9152-BF60F6B9ADAB}" destId="{455A7425-4D0E-4CE4-8664-AF46098CAB37}" srcOrd="0" destOrd="0" parTransId="{03819C44-E743-483A-9AEF-1941146EC2EC}" sibTransId="{C5783E36-B23B-4EF8-9F97-0F22E912CF27}"/>
    <dgm:cxn modelId="{7C487D50-439B-4FA9-AD18-9150F762451B}" type="presOf" srcId="{07BEA4FB-4A45-478F-A1FC-1E5668289360}" destId="{7084AE0E-C4EA-450C-B103-69DB1CB0A549}" srcOrd="0" destOrd="0" presId="urn:microsoft.com/office/officeart/2005/8/layout/process4"/>
    <dgm:cxn modelId="{962518CC-B6AE-4D80-A9EF-4E7EACF8C399}" type="presOf" srcId="{D8CD65E8-CD72-433F-BDEA-AC61318789C0}" destId="{8804D1BC-34A6-49BC-84C8-3E91CC20D80D}" srcOrd="0" destOrd="0" presId="urn:microsoft.com/office/officeart/2005/8/layout/process4"/>
    <dgm:cxn modelId="{8FB7A752-2607-4154-ADB1-2E17736C3F2F}" type="presOf" srcId="{8221EF28-A75F-407D-B546-F6A6BEF4D60E}" destId="{F9469943-B0F5-4A62-B57B-AEA8AFE71B12}" srcOrd="0" destOrd="0" presId="urn:microsoft.com/office/officeart/2005/8/layout/process4"/>
    <dgm:cxn modelId="{AB6D8FDA-3090-4C99-A3AA-63123B2AC70C}" type="presOf" srcId="{850BE38F-9F3C-4857-9152-BF60F6B9ADAB}" destId="{08DA34CA-CA33-4696-B91F-28465C87EE31}" srcOrd="1" destOrd="0" presId="urn:microsoft.com/office/officeart/2005/8/layout/process4"/>
    <dgm:cxn modelId="{E0B62639-BFA4-4548-8F5B-2BE91FF220B6}" type="presOf" srcId="{D8CD65E8-CD72-433F-BDEA-AC61318789C0}" destId="{D9B1FAED-222E-47BC-B7CC-D781329E47BD}" srcOrd="1" destOrd="0" presId="urn:microsoft.com/office/officeart/2005/8/layout/process4"/>
    <dgm:cxn modelId="{98D45167-1306-4BD4-9A3C-D5C103C12D99}" srcId="{D8CD65E8-CD72-433F-BDEA-AC61318789C0}" destId="{4CF19895-32EE-410C-B7C8-3EC23A11A992}" srcOrd="1" destOrd="0" parTransId="{BF174A59-3FBF-4958-99E9-E34A3472D1CB}" sibTransId="{21DFC81A-CAD0-473B-95E3-6E73F3C96D9B}"/>
    <dgm:cxn modelId="{E2614CFF-196B-4BCA-B00C-63680840718B}" type="presOf" srcId="{455A7425-4D0E-4CE4-8664-AF46098CAB37}" destId="{66C1062F-CF70-4FB5-9B46-9E447EB0890F}" srcOrd="0" destOrd="0" presId="urn:microsoft.com/office/officeart/2005/8/layout/process4"/>
    <dgm:cxn modelId="{0052AD84-0869-4AE1-B93E-297441F730B2}" type="presOf" srcId="{850BE38F-9F3C-4857-9152-BF60F6B9ADAB}" destId="{57E5569E-EE10-4E33-8D8C-1592780395D3}" srcOrd="0" destOrd="0" presId="urn:microsoft.com/office/officeart/2005/8/layout/process4"/>
    <dgm:cxn modelId="{9BE8F239-746B-4C45-93AE-06F511C4C657}" srcId="{07BEA4FB-4A45-478F-A1FC-1E5668289360}" destId="{D8CD65E8-CD72-433F-BDEA-AC61318789C0}" srcOrd="1" destOrd="0" parTransId="{A7FB7466-95CC-485D-8FB2-84FBE86D80AF}" sibTransId="{C657D4EC-8F5B-45A5-9E56-FA7A314996AC}"/>
    <dgm:cxn modelId="{D205666A-09AA-4DBA-B3E2-8878EBCE1FC1}" srcId="{D8CD65E8-CD72-433F-BDEA-AC61318789C0}" destId="{EFD07B6C-D946-4E2A-9A10-15B7137ED072}" srcOrd="0" destOrd="0" parTransId="{C945B152-86DE-4853-946E-068BC86D1049}" sibTransId="{1404DC03-8074-427E-9FEE-53A27B1791ED}"/>
    <dgm:cxn modelId="{0886CA0D-616B-4CB2-B11C-02D773DF7984}" type="presOf" srcId="{7176E126-E6A0-453B-94CC-FACA549A4821}" destId="{CF60F76F-20E3-4FAD-99D9-D648F682C91E}" srcOrd="0" destOrd="0" presId="urn:microsoft.com/office/officeart/2005/8/layout/process4"/>
    <dgm:cxn modelId="{9C74F572-2916-4036-A45D-339098F7162A}" type="presOf" srcId="{4CF19895-32EE-410C-B7C8-3EC23A11A992}" destId="{058475D0-5725-46D5-8D2F-1B7BE81AD0CE}" srcOrd="0" destOrd="0" presId="urn:microsoft.com/office/officeart/2005/8/layout/process4"/>
    <dgm:cxn modelId="{536D8DDA-316D-4432-92ED-0DD7832C4007}" type="presParOf" srcId="{7084AE0E-C4EA-450C-B103-69DB1CB0A549}" destId="{55074FC8-85A2-43F5-9ABB-BC20CF5826AD}" srcOrd="0" destOrd="0" presId="urn:microsoft.com/office/officeart/2005/8/layout/process4"/>
    <dgm:cxn modelId="{63393AF0-FE09-4512-815D-B0CEAEB4DAF6}" type="presParOf" srcId="{55074FC8-85A2-43F5-9ABB-BC20CF5826AD}" destId="{57E5569E-EE10-4E33-8D8C-1592780395D3}" srcOrd="0" destOrd="0" presId="urn:microsoft.com/office/officeart/2005/8/layout/process4"/>
    <dgm:cxn modelId="{71C267C2-F481-4B8D-AD37-F0E1F9AA5BD8}" type="presParOf" srcId="{55074FC8-85A2-43F5-9ABB-BC20CF5826AD}" destId="{08DA34CA-CA33-4696-B91F-28465C87EE31}" srcOrd="1" destOrd="0" presId="urn:microsoft.com/office/officeart/2005/8/layout/process4"/>
    <dgm:cxn modelId="{98CB0285-EDA1-4A1F-9998-1777A4CED815}" type="presParOf" srcId="{55074FC8-85A2-43F5-9ABB-BC20CF5826AD}" destId="{46056A8C-82F1-408A-8A37-91AE4B32C4E9}" srcOrd="2" destOrd="0" presId="urn:microsoft.com/office/officeart/2005/8/layout/process4"/>
    <dgm:cxn modelId="{B39D6CB9-E64F-4261-B633-C899C4FB0AF9}" type="presParOf" srcId="{46056A8C-82F1-408A-8A37-91AE4B32C4E9}" destId="{66C1062F-CF70-4FB5-9B46-9E447EB0890F}" srcOrd="0" destOrd="0" presId="urn:microsoft.com/office/officeart/2005/8/layout/process4"/>
    <dgm:cxn modelId="{4E08AFA4-D037-4075-8A92-68828D8B475A}" type="presParOf" srcId="{7084AE0E-C4EA-450C-B103-69DB1CB0A549}" destId="{D0DE591A-F862-42A2-A3B3-0CAB2C7A96C7}" srcOrd="1" destOrd="0" presId="urn:microsoft.com/office/officeart/2005/8/layout/process4"/>
    <dgm:cxn modelId="{AC3E37FC-2E85-4D07-ABFB-3C0BE9842E62}" type="presParOf" srcId="{7084AE0E-C4EA-450C-B103-69DB1CB0A549}" destId="{FB02FF0A-C408-4688-ABD7-D3AA97C7DAFE}" srcOrd="2" destOrd="0" presId="urn:microsoft.com/office/officeart/2005/8/layout/process4"/>
    <dgm:cxn modelId="{42FD5279-87C1-4218-B44F-092C1F589D29}" type="presParOf" srcId="{FB02FF0A-C408-4688-ABD7-D3AA97C7DAFE}" destId="{8804D1BC-34A6-49BC-84C8-3E91CC20D80D}" srcOrd="0" destOrd="0" presId="urn:microsoft.com/office/officeart/2005/8/layout/process4"/>
    <dgm:cxn modelId="{CAF9C707-2E04-42C4-B915-72CF100B7002}" type="presParOf" srcId="{FB02FF0A-C408-4688-ABD7-D3AA97C7DAFE}" destId="{D9B1FAED-222E-47BC-B7CC-D781329E47BD}" srcOrd="1" destOrd="0" presId="urn:microsoft.com/office/officeart/2005/8/layout/process4"/>
    <dgm:cxn modelId="{F3F9CF45-A278-4113-9441-39CF067DB7C7}" type="presParOf" srcId="{FB02FF0A-C408-4688-ABD7-D3AA97C7DAFE}" destId="{714C63E9-57D8-4683-9875-BD74C642B4B9}" srcOrd="2" destOrd="0" presId="urn:microsoft.com/office/officeart/2005/8/layout/process4"/>
    <dgm:cxn modelId="{45DEDFD1-E87E-4346-BE6C-67A5B5922ECA}" type="presParOf" srcId="{714C63E9-57D8-4683-9875-BD74C642B4B9}" destId="{7C260D3D-C1BA-4B4E-9770-D013244B9912}" srcOrd="0" destOrd="0" presId="urn:microsoft.com/office/officeart/2005/8/layout/process4"/>
    <dgm:cxn modelId="{EF2DD292-C8C2-4463-969F-8AB222ED27D9}" type="presParOf" srcId="{714C63E9-57D8-4683-9875-BD74C642B4B9}" destId="{058475D0-5725-46D5-8D2F-1B7BE81AD0CE}" srcOrd="1" destOrd="0" presId="urn:microsoft.com/office/officeart/2005/8/layout/process4"/>
    <dgm:cxn modelId="{24AC7DB4-C04A-49DD-A28D-9FD4AE626716}" type="presParOf" srcId="{714C63E9-57D8-4683-9875-BD74C642B4B9}" destId="{81AFD45C-C6EE-4143-B868-8EB7BC898C7E}" srcOrd="2" destOrd="0" presId="urn:microsoft.com/office/officeart/2005/8/layout/process4"/>
    <dgm:cxn modelId="{ECF891A9-7857-4506-AEFC-D88CE2C49AC2}" type="presParOf" srcId="{7084AE0E-C4EA-450C-B103-69DB1CB0A549}" destId="{A14BAE4D-E250-4922-9210-2ED063856AF5}" srcOrd="3" destOrd="0" presId="urn:microsoft.com/office/officeart/2005/8/layout/process4"/>
    <dgm:cxn modelId="{98785C34-8B8A-4567-809A-2DE384CA5E88}" type="presParOf" srcId="{7084AE0E-C4EA-450C-B103-69DB1CB0A549}" destId="{2BF61412-6F9A-4F69-8FDD-F84E03EE2D35}" srcOrd="4" destOrd="0" presId="urn:microsoft.com/office/officeart/2005/8/layout/process4"/>
    <dgm:cxn modelId="{D0809AFD-4190-4B82-A37E-AB0B22EACC0F}" type="presParOf" srcId="{2BF61412-6F9A-4F69-8FDD-F84E03EE2D35}" destId="{F9469943-B0F5-4A62-B57B-AEA8AFE71B12}" srcOrd="0" destOrd="0" presId="urn:microsoft.com/office/officeart/2005/8/layout/process4"/>
    <dgm:cxn modelId="{73213CD9-A1DC-4A73-8FA8-22F9353A21EE}" type="presParOf" srcId="{2BF61412-6F9A-4F69-8FDD-F84E03EE2D35}" destId="{291CDC63-F423-4556-8BE4-977F5A33DD1D}" srcOrd="1" destOrd="0" presId="urn:microsoft.com/office/officeart/2005/8/layout/process4"/>
    <dgm:cxn modelId="{235D940C-8CC6-4640-80AD-540CC944F056}" type="presParOf" srcId="{2BF61412-6F9A-4F69-8FDD-F84E03EE2D35}" destId="{1D238498-FBB0-4D93-9A09-0443BF16B4B0}" srcOrd="2" destOrd="0" presId="urn:microsoft.com/office/officeart/2005/8/layout/process4"/>
    <dgm:cxn modelId="{5623D056-F672-4DCC-85E5-B8213AEBCC18}" type="presParOf" srcId="{1D238498-FBB0-4D93-9A09-0443BF16B4B0}" destId="{4B47F3BB-3397-4071-9751-8D9999EDC722}" srcOrd="0" destOrd="0" presId="urn:microsoft.com/office/officeart/2005/8/layout/process4"/>
    <dgm:cxn modelId="{8F5E7FD5-E01F-4915-AD64-815A0F909D06}" type="presParOf" srcId="{1D238498-FBB0-4D93-9A09-0443BF16B4B0}" destId="{6581EA72-A9E5-4421-A425-134A853305F1}" srcOrd="1" destOrd="0" presId="urn:microsoft.com/office/officeart/2005/8/layout/process4"/>
    <dgm:cxn modelId="{00B58601-27FF-4497-8F85-8AD475FD501A}" type="presParOf" srcId="{1D238498-FBB0-4D93-9A09-0443BF16B4B0}" destId="{CF60F76F-20E3-4FAD-99D9-D648F682C91E}" srcOrd="2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AE85-36E9-41FE-BE3D-0D94D484BB6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49B-579B-446E-944D-2E46BA0082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89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25D5-6472-49D0-8DFE-CF5F7A983DBF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1598935"/>
            <a:ext cx="8636496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Integración de las Competencias Clave en Educación Secundaria y Bachillerato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8280920" cy="2736304"/>
          </a:xfrm>
        </p:spPr>
        <p:txBody>
          <a:bodyPr>
            <a:normAutofit/>
          </a:bodyPr>
          <a:lstStyle/>
          <a:p>
            <a:endParaRPr lang="es-ES" sz="2800" dirty="0" smtClean="0"/>
          </a:p>
          <a:p>
            <a:pPr algn="r"/>
            <a:r>
              <a:rPr lang="es-ES" sz="3600" b="1" dirty="0" smtClean="0">
                <a:solidFill>
                  <a:srgbClr val="FFCC00"/>
                </a:solidFill>
              </a:rPr>
              <a:t>Sesión 3</a:t>
            </a:r>
            <a:endParaRPr lang="en-US" sz="3600" b="1" dirty="0" smtClean="0">
              <a:solidFill>
                <a:srgbClr val="FFCC00"/>
              </a:solidFill>
              <a:cs typeface="Times New Roman" pitchFamily="18" charset="0"/>
            </a:endParaRPr>
          </a:p>
          <a:p>
            <a:pPr algn="r"/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José Antonio Gil Vega</a:t>
            </a:r>
          </a:p>
          <a:p>
            <a:pPr algn="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Carmen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Mellado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Álvarez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304800"/>
            <a:ext cx="852487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Integrar la evaluación en el trabajo diario de una clase...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38502"/>
            <a:ext cx="1676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chemeClr val="accent2"/>
                </a:solidFill>
                <a:cs typeface="DejaVu Sans" pitchFamily="34" charset="0"/>
              </a:rPr>
              <a:t>¿Cómo?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1538302"/>
            <a:ext cx="647700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>
                <a:solidFill>
                  <a:schemeClr val="accent2"/>
                </a:solidFill>
                <a:cs typeface="DejaVu Sans" pitchFamily="34" charset="0"/>
              </a:rPr>
              <a:t>Observando a los alumnos/as en el trabajo y “pronunciándose” sobre los niveles de competencias adquiridos.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9800" y="2681302"/>
            <a:ext cx="5172075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>
                <a:solidFill>
                  <a:schemeClr val="accent2"/>
                </a:solidFill>
                <a:cs typeface="DejaVu Sans" pitchFamily="34" charset="0"/>
              </a:rPr>
              <a:t>Documentando esas observaciones, teniéndolas en cuenta metódicamente.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09800" y="3443302"/>
            <a:ext cx="62103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>
                <a:solidFill>
                  <a:schemeClr val="accent2"/>
                </a:solidFill>
                <a:cs typeface="DejaVu Sans" pitchFamily="34" charset="0"/>
              </a:rPr>
              <a:t>Destinando sesiones de clase a valorar “el balance de competencias”.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09800" y="4281502"/>
            <a:ext cx="64770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>
                <a:solidFill>
                  <a:schemeClr val="accent2"/>
                </a:solidFill>
                <a:cs typeface="DejaVu Sans" pitchFamily="34" charset="0"/>
              </a:rPr>
              <a:t>Sin voluntad de estandarizar los procedimientos y de evaluar a todo el mundo en fecha fija.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2000" y="5500702"/>
            <a:ext cx="76962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chemeClr val="accent2"/>
                </a:solidFill>
                <a:cs typeface="DejaVu Sans" pitchFamily="34" charset="0"/>
              </a:rPr>
              <a:t>Supone una mirada experta sobre los </a:t>
            </a:r>
            <a:r>
              <a:rPr lang="es-ES" sz="2400" b="1" dirty="0" smtClean="0">
                <a:solidFill>
                  <a:schemeClr val="accent2"/>
                </a:solidFill>
                <a:cs typeface="DejaVu Sans" pitchFamily="34" charset="0"/>
              </a:rPr>
              <a:t>indicadores/</a:t>
            </a:r>
            <a:r>
              <a:rPr lang="es-ES" sz="2400" b="1" dirty="0" err="1" smtClean="0">
                <a:solidFill>
                  <a:schemeClr val="accent2"/>
                </a:solidFill>
                <a:cs typeface="DejaVu Sans" pitchFamily="34" charset="0"/>
              </a:rPr>
              <a:t>standares</a:t>
            </a:r>
            <a:r>
              <a:rPr lang="es-ES" sz="2400" b="1" dirty="0" smtClean="0">
                <a:solidFill>
                  <a:schemeClr val="accent2"/>
                </a:solidFill>
                <a:cs typeface="DejaVu Sans" pitchFamily="34" charset="0"/>
              </a:rPr>
              <a:t> </a:t>
            </a:r>
            <a:r>
              <a:rPr lang="es-ES" sz="2400" b="1" dirty="0">
                <a:solidFill>
                  <a:schemeClr val="accent2"/>
                </a:solidFill>
                <a:cs typeface="DejaVu Sans" pitchFamily="34" charset="0"/>
              </a:rPr>
              <a:t>de las competencias, sobre los recursos movilizados.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1752600" y="1614502"/>
            <a:ext cx="457200" cy="3429000"/>
          </a:xfrm>
          <a:prstGeom prst="leftBrace">
            <a:avLst>
              <a:gd name="adj1" fmla="val 62500"/>
              <a:gd name="adj2" fmla="val 50000"/>
            </a:avLst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74837"/>
            <a:ext cx="91440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dirty="0">
                <a:solidFill>
                  <a:schemeClr val="accent2"/>
                </a:solidFill>
                <a:cs typeface="DejaVu Sans" pitchFamily="34" charset="0"/>
              </a:rPr>
              <a:t>Es lo que se espera de un profesional cuando observa a un aprendiz en el trabajo. Debe ver lo que sabe hacer y, cuando no sabe hacer, situar lo que le falta, en términos de recursos así como movilización de recursos adquiridos.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932237"/>
            <a:ext cx="9144000" cy="292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Al término de un entrenamiento o de un partido de fútbol, el entrenador no tiene necesidad de una prueba complementaria para evaluar los conocimientos de los jugadores y lo que saben hacer.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sz="2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DejaVu Sans" pitchFamily="34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sz="2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DejaVu Sans" pitchFamily="34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8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“Le basta con observarlos sobre el terrero”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341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600" dirty="0">
                <a:solidFill>
                  <a:srgbClr val="003399"/>
                </a:solidFill>
                <a:cs typeface="DejaVu Sans" pitchFamily="34" charset="0"/>
              </a:rPr>
              <a:t>Una evaluación a través de situaciones de solución de problemas sólo puede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600" dirty="0">
                <a:solidFill>
                  <a:srgbClr val="003399"/>
                </a:solidFill>
                <a:cs typeface="DejaVu Sans" pitchFamily="34" charset="0"/>
              </a:rPr>
              <a:t>pasar por el cumplimiento individual de una práctica, </a:t>
            </a:r>
            <a:r>
              <a:rPr lang="es-ES" sz="36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en el marco de una tarea</a:t>
            </a:r>
            <a:r>
              <a:rPr lang="es-ES" sz="3600" dirty="0">
                <a:solidFill>
                  <a:srgbClr val="003399"/>
                </a:solidFill>
                <a:cs typeface="DejaVu Sans" pitchFamily="34" charset="0"/>
              </a:rPr>
              <a:t>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sz="3600" dirty="0">
              <a:solidFill>
                <a:srgbClr val="003399"/>
              </a:solidFill>
              <a:cs typeface="DejaVu Sans" pitchFamily="34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600" dirty="0">
                <a:solidFill>
                  <a:srgbClr val="003399"/>
                </a:solidFill>
                <a:cs typeface="DejaVu Sans" pitchFamily="34" charset="0"/>
              </a:rPr>
              <a:t>(</a:t>
            </a:r>
            <a:r>
              <a:rPr lang="es-ES" sz="3600" dirty="0" err="1">
                <a:solidFill>
                  <a:srgbClr val="003399"/>
                </a:solidFill>
                <a:cs typeface="DejaVu Sans" pitchFamily="34" charset="0"/>
              </a:rPr>
              <a:t>Perrenoud</a:t>
            </a:r>
            <a:r>
              <a:rPr lang="es-ES" sz="3600" dirty="0">
                <a:solidFill>
                  <a:srgbClr val="003399"/>
                </a:solidFill>
                <a:cs typeface="DejaVu Sans" pitchFamily="34" charset="0"/>
              </a:rPr>
              <a:t>, 1997).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133600"/>
            <a:ext cx="3200400" cy="161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dirty="0">
                <a:solidFill>
                  <a:srgbClr val="003399"/>
                </a:solidFill>
                <a:cs typeface="DejaVu Sans" pitchFamily="34" charset="0"/>
              </a:rPr>
              <a:t>Pero plantear la cuestión de la evaluación de las </a:t>
            </a:r>
            <a:r>
              <a:rPr lang="es-ES" b="1" i="1" dirty="0">
                <a:solidFill>
                  <a:srgbClr val="003399"/>
                </a:solidFill>
                <a:cs typeface="DejaVu Sans" pitchFamily="34" charset="0"/>
              </a:rPr>
              <a:t>tareas</a:t>
            </a:r>
            <a:r>
              <a:rPr lang="es-ES" dirty="0">
                <a:solidFill>
                  <a:srgbClr val="003399"/>
                </a:solidFill>
                <a:cs typeface="DejaVu Sans" pitchFamily="34" charset="0"/>
              </a:rPr>
              <a:t> implica desarrollar lo que </a:t>
            </a:r>
            <a:r>
              <a:rPr lang="es-ES" dirty="0" err="1">
                <a:solidFill>
                  <a:srgbClr val="003399"/>
                </a:solidFill>
                <a:cs typeface="DejaVu Sans" pitchFamily="34" charset="0"/>
              </a:rPr>
              <a:t>Wiggins</a:t>
            </a:r>
            <a:r>
              <a:rPr lang="es-ES" dirty="0">
                <a:solidFill>
                  <a:srgbClr val="003399"/>
                </a:solidFill>
                <a:cs typeface="DejaVu Sans" pitchFamily="34" charset="0"/>
              </a:rPr>
              <a:t> llama una “</a:t>
            </a:r>
            <a:r>
              <a:rPr lang="es-ES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evaluación auténtica”.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76600" y="457200"/>
            <a:ext cx="48006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1. Sólo incluye tareas contextualizadas.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914400"/>
            <a:ext cx="4191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>
                <a:solidFill>
                  <a:srgbClr val="003399"/>
                </a:solidFill>
                <a:cs typeface="DejaVu Sans" pitchFamily="34" charset="0"/>
              </a:rPr>
              <a:t>2. Comporta problemas complejos.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76600" y="1447800"/>
            <a:ext cx="52578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3. Debe contribuir a que los alumnos/as desarrollen sus competencias.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76600" y="2362200"/>
            <a:ext cx="56388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4. Exige el uso funcional de conocimientos disciplinares.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52800" y="3276600"/>
            <a:ext cx="51816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5. No hay limitación de tiempo fijada de forma arbitraria.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352800" y="4191000"/>
            <a:ext cx="54864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6. La tarea y sus exigencias son conocidas antes de la evaluación.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429000" y="5029200"/>
            <a:ext cx="57150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7. Exige una cierta forma de colaboración entre iguales.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6237288"/>
            <a:ext cx="914400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Perrenoud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cita dos trabajos de Gran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WIggins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: a true test: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Toward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more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authentic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and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equitable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assessmente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(1989) y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Assessing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Performance: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Exploring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the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Purpose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and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Limits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of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Testing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(1993)</a:t>
            </a: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2971800" y="304800"/>
            <a:ext cx="381000" cy="5791200"/>
          </a:xfrm>
          <a:prstGeom prst="leftBrace">
            <a:avLst>
              <a:gd name="adj1" fmla="val 126667"/>
              <a:gd name="adj2" fmla="val 50000"/>
            </a:avLst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Rúbrica sobre expresión escrita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1773"/>
            <a:ext cx="8436843" cy="382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Rúbrica del cuaderno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350" y="1772816"/>
            <a:ext cx="7511058" cy="428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 </a:t>
            </a:r>
            <a:r>
              <a:rPr lang="es-ES" sz="4000" dirty="0" smtClean="0"/>
              <a:t>Autoevaluación y </a:t>
            </a:r>
            <a:r>
              <a:rPr lang="es-ES" sz="4000" dirty="0" err="1" smtClean="0"/>
              <a:t>coevaluación</a:t>
            </a:r>
            <a:r>
              <a:rPr lang="es-ES" sz="4000" dirty="0" smtClean="0"/>
              <a:t> del cuaderno</a:t>
            </a:r>
            <a:endParaRPr lang="es-ES" sz="4000" dirty="0"/>
          </a:p>
        </p:txBody>
      </p:sp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46243"/>
          <a:stretch>
            <a:fillRect/>
          </a:stretch>
        </p:blipFill>
        <p:spPr bwMode="auto">
          <a:xfrm>
            <a:off x="323528" y="1556792"/>
            <a:ext cx="4896544" cy="368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54510"/>
          <a:stretch>
            <a:fillRect/>
          </a:stretch>
        </p:blipFill>
        <p:spPr bwMode="auto">
          <a:xfrm>
            <a:off x="3779912" y="2996952"/>
            <a:ext cx="4917382" cy="313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Escala de observación del cuaderno 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9108"/>
          <a:stretch>
            <a:fillRect/>
          </a:stretch>
        </p:blipFill>
        <p:spPr bwMode="auto">
          <a:xfrm>
            <a:off x="542507" y="1700808"/>
            <a:ext cx="7989933" cy="452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Escala de autoevaluación de la actitud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t="4758"/>
          <a:stretch>
            <a:fillRect/>
          </a:stretch>
        </p:blipFill>
        <p:spPr bwMode="auto">
          <a:xfrm>
            <a:off x="552093" y="1697035"/>
            <a:ext cx="7836331" cy="446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Diario de reflexión sobre el aprendizaje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68" y="1916832"/>
            <a:ext cx="8312395" cy="404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 ¿Qué vamos a ver en esta sesión?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457200" y="1772816"/>
          <a:ext cx="7924800" cy="432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</a:t>
            </a:r>
            <a:r>
              <a:rPr lang="es-ES" sz="4000" dirty="0" smtClean="0"/>
              <a:t>Rúbrica de cómic en </a:t>
            </a:r>
            <a:r>
              <a:rPr lang="es-ES" sz="4000" dirty="0" err="1" smtClean="0"/>
              <a:t>Pixton</a:t>
            </a:r>
            <a:endParaRPr lang="es-E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46" r="8792" b="3140"/>
          <a:stretch>
            <a:fillRect/>
          </a:stretch>
        </p:blipFill>
        <p:spPr bwMode="auto">
          <a:xfrm>
            <a:off x="827584" y="1574762"/>
            <a:ext cx="7488832" cy="4678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Pasos para diseñar una UDI</a:t>
            </a:r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827584" y="1556792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Concreción curricular de UDI</a:t>
            </a:r>
            <a:endParaRPr lang="es-ES" sz="4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08" y="1556792"/>
            <a:ext cx="7352308" cy="467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Transposición didáctica de UDI</a:t>
            </a: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33828" cy="468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Valoración de lo aprendido de UDI</a:t>
            </a:r>
            <a:endParaRPr lang="es-E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62391"/>
            <a:ext cx="7381453" cy="467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Tarea de la sesión 3</a:t>
            </a:r>
            <a:endParaRPr lang="es-ES" dirty="0"/>
          </a:p>
        </p:txBody>
      </p:sp>
      <p:sp>
        <p:nvSpPr>
          <p:cNvPr id="8" name="Shape 690"/>
          <p:cNvSpPr/>
          <p:nvPr/>
        </p:nvSpPr>
        <p:spPr>
          <a:xfrm>
            <a:off x="1043608" y="1676400"/>
            <a:ext cx="7128792" cy="45609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B469">
                  <a:tint val="66000"/>
                  <a:satMod val="160000"/>
                </a:srgbClr>
              </a:gs>
              <a:gs pos="50000">
                <a:srgbClr val="FFB469">
                  <a:tint val="44500"/>
                  <a:satMod val="160000"/>
                </a:srgbClr>
              </a:gs>
              <a:gs pos="100000">
                <a:srgbClr val="FFB469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Diseña una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didáctica integrada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una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un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producto final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interesante para poner en práctica en el aula.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Planifica la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concreción curricular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la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transposición didáctica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incluyendo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tres fases orientadas al producto final.</a:t>
            </a:r>
            <a:endParaRPr lang="es-E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que desarrollen </a:t>
            </a:r>
            <a:r>
              <a:rPr lang="es-E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procesos cognitivos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E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superior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dinámicas que favorezcan la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comunicación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el trabajo en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Elige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instrumentos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evaluación variados que favorezcan la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autoevaluación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coevaluación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aula virtual, completa la </a:t>
            </a:r>
            <a:r>
              <a:rPr lang="es-E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plantilla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diseño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una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didáctica integrada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tu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sube el documento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tarea será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evaluada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otros compañeros y compañeras del curso.</a:t>
            </a:r>
            <a:endParaRPr lang="es-E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691" descr="Resultado de imagen de task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56592" y="1460376"/>
            <a:ext cx="1391072" cy="1392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9776"/>
            <a:ext cx="7467600" cy="1143000"/>
          </a:xfrm>
        </p:spPr>
        <p:txBody>
          <a:bodyPr/>
          <a:lstStyle/>
          <a:p>
            <a:pPr algn="l"/>
            <a:r>
              <a:rPr lang="es-ES" dirty="0" smtClean="0"/>
              <a:t>Estructura de una UDI</a:t>
            </a:r>
            <a:endParaRPr lang="es-ES" dirty="0"/>
          </a:p>
        </p:txBody>
      </p:sp>
      <p:pic>
        <p:nvPicPr>
          <p:cNvPr id="1026" name="Picture 2" descr="C:\Users\Carmenmellado\Downloads\Tarea integrada (1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883" y="2180350"/>
            <a:ext cx="9635419" cy="32648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 Práctica 1: Mapa mental de una tarea</a:t>
            </a:r>
            <a:endParaRPr lang="es-ES" sz="4000" dirty="0"/>
          </a:p>
        </p:txBody>
      </p:sp>
      <p:pic>
        <p:nvPicPr>
          <p:cNvPr id="5" name="4 Imagen" descr="C:\Users\Carmenmellado\Downloads\Producto final.png"/>
          <p:cNvPicPr/>
          <p:nvPr/>
        </p:nvPicPr>
        <p:blipFill>
          <a:blip r:embed="rId2" cstate="print"/>
          <a:srcRect l="3788" r="3820"/>
          <a:stretch>
            <a:fillRect/>
          </a:stretch>
        </p:blipFill>
        <p:spPr bwMode="auto">
          <a:xfrm>
            <a:off x="152400" y="2269144"/>
            <a:ext cx="8816974" cy="298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88924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 Práctica 2: Actividades e instrumentos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506"/>
          <a:stretch>
            <a:fillRect/>
          </a:stretch>
        </p:blipFill>
        <p:spPr bwMode="auto">
          <a:xfrm>
            <a:off x="2843808" y="1508159"/>
            <a:ext cx="3384376" cy="480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Transposición didáctica </a:t>
            </a:r>
            <a:endParaRPr lang="es-ES" dirty="0"/>
          </a:p>
        </p:txBody>
      </p:sp>
      <p:graphicFrame>
        <p:nvGraphicFramePr>
          <p:cNvPr id="14" name="13 Diagrama"/>
          <p:cNvGraphicFramePr/>
          <p:nvPr/>
        </p:nvGraphicFramePr>
        <p:xfrm>
          <a:off x="683568" y="1752600"/>
          <a:ext cx="79208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Valoración de lo aprendido</a:t>
            </a:r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683568" y="1484784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1571612"/>
            <a:ext cx="8153400" cy="10064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i="1" dirty="0">
                <a:solidFill>
                  <a:srgbClr val="003399"/>
                </a:solidFill>
                <a:cs typeface="DejaVu Sans" pitchFamily="34" charset="0"/>
              </a:rPr>
              <a:t>“En el mejor de los casos, los jóvenes son “sabios”, cuando salen de la escuela, pero no son necesariamente competentes” (</a:t>
            </a:r>
            <a:r>
              <a:rPr lang="es-ES" b="1" i="1" dirty="0" err="1">
                <a:solidFill>
                  <a:srgbClr val="003399"/>
                </a:solidFill>
                <a:cs typeface="DejaVu Sans" pitchFamily="34" charset="0"/>
              </a:rPr>
              <a:t>Philippe</a:t>
            </a:r>
            <a:r>
              <a:rPr lang="es-ES" b="1" i="1" dirty="0">
                <a:solidFill>
                  <a:srgbClr val="003399"/>
                </a:solidFill>
                <a:cs typeface="DejaVu Sans" pitchFamily="34" charset="0"/>
              </a:rPr>
              <a:t> </a:t>
            </a:r>
            <a:r>
              <a:rPr lang="es-ES" b="1" i="1" dirty="0" err="1">
                <a:solidFill>
                  <a:srgbClr val="003399"/>
                </a:solidFill>
                <a:cs typeface="DejaVu Sans" pitchFamily="34" charset="0"/>
              </a:rPr>
              <a:t>Perrenoud</a:t>
            </a:r>
            <a:r>
              <a:rPr lang="es-ES" b="1" i="1" dirty="0">
                <a:solidFill>
                  <a:srgbClr val="003399"/>
                </a:solidFill>
                <a:cs typeface="DejaVu Sans" pitchFamily="34" charset="0"/>
              </a:rPr>
              <a:t>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9916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>
                <a:solidFill>
                  <a:schemeClr val="bg1"/>
                </a:solidFill>
                <a:cs typeface="DejaVu Sans" pitchFamily="34" charset="0"/>
              </a:rPr>
              <a:t>LA EVALUACION DE LAS COMPETENCIAS: Aspectos CLAVE.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819400"/>
            <a:ext cx="84963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No aprendieron a 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movilizar sus conocimientos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 fuera de las situaciones de un examen. 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Lo que saben sólo les </a:t>
            </a:r>
            <a:r>
              <a:rPr lang="es-ES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es útil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 fuera de la escuela, si llegan a soluciones originales, cuando la situación exige el ir a más allá de los conocimientos establecidos.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5029200"/>
            <a:ext cx="52197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800" dirty="0">
                <a:solidFill>
                  <a:schemeClr val="bg1"/>
                </a:solidFill>
                <a:cs typeface="DejaVu Sans" pitchFamily="34" charset="0"/>
              </a:rPr>
              <a:t>…es útil todo lo que permite a un ser humano 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controlar mejor su vida, defender sus derechos y alcanzar sus fines, en el orden más espiritual así como en el  más material.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181600"/>
            <a:ext cx="32004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Pero…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¿Qué es útil?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2971800" y="5029200"/>
            <a:ext cx="533400" cy="1219200"/>
          </a:xfrm>
          <a:prstGeom prst="leftBrace">
            <a:avLst>
              <a:gd name="adj1" fmla="val 19048"/>
              <a:gd name="adj2" fmla="val 50000"/>
            </a:avLst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685800"/>
            <a:ext cx="799147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Un desafío: adaptar la evaluación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1828800"/>
            <a:ext cx="69342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“Si la evaluación no se mueve, el resto no se moverá”.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200" y="2743200"/>
            <a:ext cx="616267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dirty="0" smtClean="0">
                <a:solidFill>
                  <a:schemeClr val="accent2"/>
                </a:solidFill>
                <a:cs typeface="DejaVu Sans" pitchFamily="34" charset="0"/>
              </a:rPr>
              <a:t>Clave… </a:t>
            </a:r>
            <a:endParaRPr lang="es-ES" sz="4000" b="1" dirty="0">
              <a:solidFill>
                <a:schemeClr val="accent2"/>
              </a:solidFill>
              <a:cs typeface="DejaVu Sans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2000" y="3886200"/>
            <a:ext cx="7991475" cy="1312863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>
                <a:solidFill>
                  <a:schemeClr val="accent2"/>
                </a:solidFill>
                <a:cs typeface="DejaVu Sans" pitchFamily="34" charset="0"/>
              </a:rPr>
              <a:t>“Integrar la evaluación en el trabajo diario de una clase</a:t>
            </a:r>
            <a:r>
              <a:rPr lang="es-ES" sz="4000" b="1" dirty="0">
                <a:solidFill>
                  <a:schemeClr val="accent2"/>
                </a:solidFill>
                <a:cs typeface="DejaVu Sans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881348">
  <a:themeElements>
    <a:clrScheme name="Personalizado 9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6600"/>
      </a:hlink>
      <a:folHlink>
        <a:srgbClr val="FF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8E55-19A4-4E8C-8093-1EBC7E9F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TS101881348</Template>
  <TotalTime>5696</TotalTime>
  <Words>1054</Words>
  <Application>Microsoft Office PowerPoint</Application>
  <PresentationFormat>Presentación en pantalla (4:3)</PresentationFormat>
  <Paragraphs>138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TS101881348</vt:lpstr>
      <vt:lpstr>Integración de las Competencias Clave en Educación Secundaria y Bachillerato  </vt:lpstr>
      <vt:lpstr>  ¿Qué vamos a ver en esta sesión?</vt:lpstr>
      <vt:lpstr>Estructura de una UDI</vt:lpstr>
      <vt:lpstr> Práctica 1: Mapa mental de una tarea</vt:lpstr>
      <vt:lpstr> Práctica 2: Actividades e instrumentos</vt:lpstr>
      <vt:lpstr> Transposición didáctica </vt:lpstr>
      <vt:lpstr> Valoración de lo aprendido</vt:lpstr>
      <vt:lpstr>Diapositiva 8</vt:lpstr>
      <vt:lpstr>Diapositiva 9</vt:lpstr>
      <vt:lpstr>Diapositiva 10</vt:lpstr>
      <vt:lpstr>Diapositiva 11</vt:lpstr>
      <vt:lpstr>Diapositiva 12</vt:lpstr>
      <vt:lpstr>Diapositiva 13</vt:lpstr>
      <vt:lpstr> Rúbrica sobre expresión escrita</vt:lpstr>
      <vt:lpstr> Rúbrica del cuaderno</vt:lpstr>
      <vt:lpstr> Autoevaluación y coevaluación del cuaderno</vt:lpstr>
      <vt:lpstr> Escala de observación del cuaderno </vt:lpstr>
      <vt:lpstr>Escala de autoevaluación de la actitud</vt:lpstr>
      <vt:lpstr>Diario de reflexión sobre el aprendizaje</vt:lpstr>
      <vt:lpstr> Rúbrica de cómic en Pixton</vt:lpstr>
      <vt:lpstr> Pasos para diseñar una UDI</vt:lpstr>
      <vt:lpstr> Concreción curricular de UDI</vt:lpstr>
      <vt:lpstr> Transposición didáctica de UDI</vt:lpstr>
      <vt:lpstr> Valoración de lo aprendido de UDI</vt:lpstr>
      <vt:lpstr> Tarea de la sesión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Carmenmellado</dc:creator>
  <dc:description>2010 puzzle piece powerpoint template from presentationpro.com</dc:description>
  <cp:lastModifiedBy>Jose Antoniop</cp:lastModifiedBy>
  <cp:revision>382</cp:revision>
  <dcterms:created xsi:type="dcterms:W3CDTF">2014-12-23T16:14:53Z</dcterms:created>
  <dcterms:modified xsi:type="dcterms:W3CDTF">2018-02-12T07:16:19Z</dcterms:modified>
  <cp:category>2010 business concepts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TC018813489991</vt:lpwstr>
  </property>
</Properties>
</file>