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0A210-D6F8-4F60-9FEB-9339DDFF20D5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83D6E-2E3D-424C-8B92-1C281F02E9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658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83D6E-2E3D-424C-8B92-1C281F02E9C4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6382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764A04-D7F5-47B6-B5D0-14B42410C28E}" type="datetime1">
              <a:rPr lang="es-ES" smtClean="0"/>
              <a:t>16/05/2018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CEIP PALENQUE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B07D-FBBE-4A40-AE26-91CF19899F03}" type="datetime1">
              <a:rPr lang="es-ES" smtClean="0"/>
              <a:t>16/05/2018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PALENQUE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68F0-44D9-477A-A06C-05CD1DB94B75}" type="datetime1">
              <a:rPr lang="es-ES" smtClean="0"/>
              <a:t>16/05/2018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PALENQUE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7CA6-0CA8-4DD8-ABE9-15E49B12EB0C}" type="datetime1">
              <a:rPr lang="es-ES" smtClean="0"/>
              <a:t>16/05/2018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PALENQUE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05D4-9EC5-4FBF-8768-B15EEB217202}" type="datetime1">
              <a:rPr lang="es-ES" smtClean="0"/>
              <a:t>16/05/2018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PALENQUE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ED95-F045-4E26-BF10-9B10CB45628E}" type="datetime1">
              <a:rPr lang="es-ES" smtClean="0"/>
              <a:t>16/05/2018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PALENQUE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5CE7-21F3-435A-A67F-711EBC070AA0}" type="datetime1">
              <a:rPr lang="es-ES" smtClean="0"/>
              <a:t>16/05/2018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PALENQUE</a:t>
            </a: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91CD3-F4D5-449D-945E-ED68F4CAF588}" type="datetime1">
              <a:rPr lang="es-ES" smtClean="0"/>
              <a:t>16/05/2018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PALENQUE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1380-5302-4CCC-AF51-872F5B9AAE96}" type="datetime1">
              <a:rPr lang="es-ES" smtClean="0"/>
              <a:t>16/05/2018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PALENQUE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0974-C08A-45F6-B1A3-80CAD0DF1616}" type="datetime1">
              <a:rPr lang="es-ES" smtClean="0"/>
              <a:t>16/05/2018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PALENQUE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BAB4-EE67-4444-BBC4-C5181927BA8F}" type="datetime1">
              <a:rPr lang="es-ES" smtClean="0"/>
              <a:t>16/05/2018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PALENQUE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637C335-EE6D-49CC-9CC8-62729AF76188}" type="datetime1">
              <a:rPr lang="es-ES" smtClean="0"/>
              <a:t>16/05/2018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CEIP PALENQUE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colegiopalenque.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PALENQUE</a:t>
            </a: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REVISTA DIGITAL ESCOLAR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CEIP PALENQUE</a:t>
            </a: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3" y="4213108"/>
            <a:ext cx="1584176" cy="205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57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29" y="2247900"/>
            <a:ext cx="6188942" cy="387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1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PALENQUE</a:t>
            </a:r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TÍTULO GANADOR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755576" y="2967335"/>
            <a:ext cx="76328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PALENQUE Y MÁS ALLÁ</a:t>
            </a:r>
            <a:endParaRPr lang="es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948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SUMARIO</a:t>
            </a:r>
          </a:p>
          <a:p>
            <a:r>
              <a:rPr lang="es-ES" dirty="0" smtClean="0"/>
              <a:t>SALUDA DIRECTOR</a:t>
            </a:r>
          </a:p>
          <a:p>
            <a:r>
              <a:rPr lang="es-ES" dirty="0" smtClean="0"/>
              <a:t>INTRODUCCIÓN</a:t>
            </a:r>
          </a:p>
          <a:p>
            <a:r>
              <a:rPr lang="es-ES" dirty="0" smtClean="0"/>
              <a:t>PLANES Y PROYECTOS</a:t>
            </a:r>
          </a:p>
          <a:p>
            <a:r>
              <a:rPr lang="es-ES" dirty="0" smtClean="0"/>
              <a:t>CUADERNO VIAJERO</a:t>
            </a:r>
          </a:p>
          <a:p>
            <a:r>
              <a:rPr lang="es-ES" dirty="0" smtClean="0"/>
              <a:t>NOTICIAS</a:t>
            </a:r>
          </a:p>
          <a:p>
            <a:r>
              <a:rPr lang="es-ES" dirty="0" smtClean="0"/>
              <a:t>ENGLISH CORNER</a:t>
            </a:r>
          </a:p>
          <a:p>
            <a:r>
              <a:rPr lang="es-ES" dirty="0" smtClean="0"/>
              <a:t>LE COIN DE FRANÇAISE</a:t>
            </a:r>
          </a:p>
          <a:p>
            <a:r>
              <a:rPr lang="es-ES" dirty="0" smtClean="0"/>
              <a:t>RECOMENDACIONES BIBLIOTECA.</a:t>
            </a:r>
          </a:p>
          <a:p>
            <a:r>
              <a:rPr lang="es-ES" dirty="0" smtClean="0"/>
              <a:t>PASATIEMPOS</a:t>
            </a:r>
          </a:p>
          <a:p>
            <a:r>
              <a:rPr lang="es-ES" dirty="0" smtClean="0"/>
              <a:t>COMICS</a:t>
            </a:r>
          </a:p>
          <a:p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PALENQUE</a:t>
            </a:r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SECCIONES DE LA REVISTA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4630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TAMBIÉN SE TRABAJA LA ORALIDAD, se pueden insertar </a:t>
            </a:r>
            <a:r>
              <a:rPr lang="es-ES" dirty="0" smtClean="0"/>
              <a:t>vídeos, </a:t>
            </a:r>
            <a:r>
              <a:rPr lang="es-ES" dirty="0" smtClean="0"/>
              <a:t>grabaciones, presentaciones…</a:t>
            </a:r>
          </a:p>
          <a:p>
            <a:endParaRPr lang="es-ES" dirty="0"/>
          </a:p>
          <a:p>
            <a:r>
              <a:rPr lang="es-ES" dirty="0" smtClean="0"/>
              <a:t>No sólo expresión escrita, sino también expresión oral.</a:t>
            </a:r>
          </a:p>
          <a:p>
            <a:r>
              <a:rPr lang="es-ES" dirty="0" smtClean="0"/>
              <a:t>Mayor trabajo de la competencia lingüística</a:t>
            </a:r>
            <a:endParaRPr lang="es-ES" dirty="0"/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PALENQUE</a:t>
            </a: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FORMATO DIGITAL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6075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s-ES" dirty="0"/>
              <a:t>Participación de los componentes del grupo de trabajo.</a:t>
            </a:r>
          </a:p>
          <a:p>
            <a:pPr lvl="0"/>
            <a:r>
              <a:rPr lang="es-ES" dirty="0"/>
              <a:t>Participación y colaboración de otros sectores de la comunidad educativa.</a:t>
            </a:r>
          </a:p>
          <a:p>
            <a:pPr lvl="0"/>
            <a:r>
              <a:rPr lang="es-ES" dirty="0"/>
              <a:t>Participación del alumnado en el proceso de creación de la revista.</a:t>
            </a:r>
          </a:p>
          <a:p>
            <a:pPr lvl="0"/>
            <a:r>
              <a:rPr lang="es-ES" dirty="0"/>
              <a:t>Mejora en la producción escrita del alumnado reflejada en la  cantidad y en la calidad de las producciones y trabajos finales. </a:t>
            </a:r>
          </a:p>
          <a:p>
            <a:pPr lvl="0"/>
            <a:r>
              <a:rPr lang="es-ES" dirty="0"/>
              <a:t>Asistencia a las sesiones de grupo de trabajo.</a:t>
            </a:r>
          </a:p>
          <a:p>
            <a:pPr lvl="0"/>
            <a:r>
              <a:rPr lang="es-ES" dirty="0"/>
              <a:t>Cohesión del grupo en las actividades de tipo colaborativo.</a:t>
            </a:r>
          </a:p>
          <a:p>
            <a:pPr lvl="0"/>
            <a:r>
              <a:rPr lang="es-ES" dirty="0"/>
              <a:t>Afianzamiento del buen ambiente de trabajo.</a:t>
            </a:r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PALENQUE</a:t>
            </a: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EVALUACIÓN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7239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es-ES" dirty="0"/>
              <a:t>Elaborar una revista digital del centro donde la comunidad educativa tuviera una ventana abierta al mundo para exponer sus creaciones </a:t>
            </a:r>
            <a:r>
              <a:rPr lang="es-ES" dirty="0" smtClean="0"/>
              <a:t>tanto </a:t>
            </a:r>
            <a:r>
              <a:rPr lang="es-ES" dirty="0"/>
              <a:t>funcionales, como artísticas</a:t>
            </a:r>
            <a:r>
              <a:rPr lang="es-ES" dirty="0" smtClean="0"/>
              <a:t>.</a:t>
            </a:r>
          </a:p>
          <a:p>
            <a:pPr algn="just"/>
            <a:r>
              <a:rPr lang="es-ES" dirty="0" smtClean="0"/>
              <a:t>La podrán disfrutar en breve en…</a:t>
            </a:r>
          </a:p>
          <a:p>
            <a:pPr algn="just"/>
            <a:endParaRPr lang="es-ES" dirty="0"/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PALENQUE</a:t>
            </a: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 CONCLUSIÓN…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7925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endParaRPr lang="es-ES" dirty="0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PALENQUE</a:t>
            </a: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100" dirty="0">
                <a:hlinkClick r:id="rId2"/>
              </a:rPr>
              <a:t>https://www.colegiopalenque.es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12" y="2276872"/>
            <a:ext cx="6696744" cy="376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57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PALENQUE</a:t>
            </a:r>
            <a:endParaRPr lang="es-ES"/>
          </a:p>
        </p:txBody>
      </p:sp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PUNTO DE PARTIDA</a:t>
            </a:r>
            <a:endParaRPr lang="es-ES" dirty="0"/>
          </a:p>
        </p:txBody>
      </p:sp>
      <p:sp>
        <p:nvSpPr>
          <p:cNvPr id="14" name="13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Según análisis de los indicadores homologados:</a:t>
            </a:r>
          </a:p>
          <a:p>
            <a:endParaRPr lang="es-ES" dirty="0"/>
          </a:p>
          <a:p>
            <a:r>
              <a:rPr lang="es-ES" dirty="0" smtClean="0"/>
              <a:t>NECESIDAD DE MEJORAR LA COMPETENCIA LINGÜÍSTICA.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15" name="14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ES" dirty="0" smtClean="0"/>
              <a:t>Según propuesta de mejora:</a:t>
            </a:r>
          </a:p>
          <a:p>
            <a:pPr marL="0" indent="0">
              <a:buNone/>
            </a:pPr>
            <a:r>
              <a:rPr lang="es-ES" dirty="0" smtClean="0"/>
              <a:t>USAR Y MANTENER LA PÁGINA WEB DEL COLEGIO PARA QUE SEA VISITADA POR TODA LA COMUNIDAD ESCOLAR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77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es-ES" dirty="0"/>
              <a:t>Elaborar una revista digital del centro donde la comunidad educativa tuviera una ventana abierta al mundo para exponer sus creaciones escritas  tanto funcionales, como artísticas.</a:t>
            </a:r>
          </a:p>
          <a:p>
            <a:pPr marL="0" indent="0" algn="just">
              <a:buNone/>
            </a:pPr>
            <a:endParaRPr lang="es-ES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PALENQUE</a:t>
            </a:r>
            <a:endParaRPr lang="es-E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RESULTADO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3084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Poner en práctica estrategias donde se mejore la escritura funcional y creativa dándole un enfoque comunicativo, global e integrador.</a:t>
            </a:r>
          </a:p>
          <a:p>
            <a:pPr lvl="0"/>
            <a:r>
              <a:rPr lang="es-ES" dirty="0"/>
              <a:t>Mantener y dinamizar la página web del centro para que sirva de herramienta de comunicación y encuentro con la comunidad educativa y el resto del mundo.</a:t>
            </a:r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PALENQUE</a:t>
            </a: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OBJETIVOS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8252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Se espera una mejora en el alumnado de Educación Primaria que globalmente alcanza un dominio alto en la competencia lingüística empleando una </a:t>
            </a:r>
            <a:r>
              <a:rPr lang="es-E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metodología </a:t>
            </a:r>
            <a:r>
              <a:rPr lang="es-E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 y participativa </a:t>
            </a:r>
            <a:r>
              <a:rPr lang="es-E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con un producto final concreto y expuesto a la comunidad educativa. </a:t>
            </a:r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PALENQUE</a:t>
            </a: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REPERCUSIÓN EN EL CENTRO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4290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s-ES" dirty="0" smtClean="0"/>
              <a:t>Reunión en gran grupo.</a:t>
            </a:r>
          </a:p>
          <a:p>
            <a:r>
              <a:rPr lang="es-ES" dirty="0" smtClean="0"/>
              <a:t>Reunión y trabajo en pequeños grupos</a:t>
            </a:r>
          </a:p>
          <a:p>
            <a:r>
              <a:rPr lang="es-ES" dirty="0" smtClean="0"/>
              <a:t>Trabajo individual</a:t>
            </a:r>
          </a:p>
          <a:p>
            <a:r>
              <a:rPr lang="es-ES" dirty="0" smtClean="0"/>
              <a:t>Exposición de trabajos</a:t>
            </a:r>
          </a:p>
          <a:p>
            <a:r>
              <a:rPr lang="es-ES" dirty="0" smtClean="0"/>
              <a:t>Coordinación área técnica. Dificultades.</a:t>
            </a:r>
            <a:endParaRPr lang="es-ES" dirty="0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PALENQUE</a:t>
            </a:r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mtClean="0"/>
              <a:t>ACTUACIONES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8975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ELECCIONES PARA ELEGIR TÍTULO DE LA REVISTA</a:t>
            </a:r>
            <a:endParaRPr lang="es-ES" dirty="0"/>
          </a:p>
        </p:txBody>
      </p:sp>
      <p:pic>
        <p:nvPicPr>
          <p:cNvPr id="7" name="6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" r="6095"/>
          <a:stretch>
            <a:fillRect/>
          </a:stretch>
        </p:blipFill>
        <p:spPr/>
      </p:pic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>
                <a:latin typeface="Bahnschrift SemiBold" pitchFamily="34" charset="0"/>
              </a:rPr>
              <a:t>CELEBRACIÓN DE LA CONSTITUCIÓN ESPAÑOLA.</a:t>
            </a:r>
          </a:p>
          <a:p>
            <a:endParaRPr lang="es-ES" dirty="0">
              <a:latin typeface="Bahnschrift SemiBold" pitchFamily="34" charset="0"/>
            </a:endParaRPr>
          </a:p>
          <a:p>
            <a:r>
              <a:rPr lang="es-ES" dirty="0" smtClean="0">
                <a:latin typeface="Bahnschrift SemiBold" pitchFamily="34" charset="0"/>
              </a:rPr>
              <a:t>ELECCIONES, PRIMERO POR CLASE, POR CICLO Y FINALMENTE TODO EL COLEGIO.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PALENQUE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1603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PAPELETA DE VOTO</a:t>
            </a:r>
            <a:endParaRPr lang="es-ES" dirty="0"/>
          </a:p>
        </p:txBody>
      </p:sp>
      <p:pic>
        <p:nvPicPr>
          <p:cNvPr id="12" name="11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2210" y="3324374"/>
            <a:ext cx="3198821" cy="2399961"/>
          </a:xfrm>
        </p:spPr>
      </p:pic>
      <p:sp>
        <p:nvSpPr>
          <p:cNvPr id="8" name="7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ACTA FINAL.</a:t>
            </a:r>
            <a:endParaRPr lang="es-ES" dirty="0"/>
          </a:p>
        </p:txBody>
      </p:sp>
      <p:pic>
        <p:nvPicPr>
          <p:cNvPr id="11" name="10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828" y="2944813"/>
            <a:ext cx="2378868" cy="3171825"/>
          </a:xfrm>
        </p:spPr>
      </p:pic>
      <p:sp>
        <p:nvSpPr>
          <p:cNvPr id="13" name="1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PALENQUE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262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VOTACIONES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" y="3273389"/>
            <a:ext cx="3803650" cy="2521023"/>
          </a:xfrm>
        </p:spPr>
      </p:pic>
      <p:sp>
        <p:nvSpPr>
          <p:cNvPr id="4" name="3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271266"/>
            <a:ext cx="3800475" cy="2518919"/>
          </a:xfrm>
        </p:spPr>
      </p:pic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CEIP PALENQUE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3339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119</TotalTime>
  <Words>436</Words>
  <Application>Microsoft Office PowerPoint</Application>
  <PresentationFormat>Presentación en pantalla (4:3)</PresentationFormat>
  <Paragraphs>75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Cartoné</vt:lpstr>
      <vt:lpstr>REVISTA DIGITAL ESCOLAR</vt:lpstr>
      <vt:lpstr>PUNTO DE PARTIDA</vt:lpstr>
      <vt:lpstr>RESULTADO</vt:lpstr>
      <vt:lpstr>OBJETIVOS</vt:lpstr>
      <vt:lpstr>REPERCUSIÓN EN EL CENTRO</vt:lpstr>
      <vt:lpstr>ACTUACIONES</vt:lpstr>
      <vt:lpstr>ELECCIONES PARA ELEGIR TÍTULO DE LA REVISTA</vt:lpstr>
      <vt:lpstr>Presentación de PowerPoint</vt:lpstr>
      <vt:lpstr>VOTACIONES</vt:lpstr>
      <vt:lpstr>TÍTULO GANADOR</vt:lpstr>
      <vt:lpstr>SECCIONES DE LA REVISTA</vt:lpstr>
      <vt:lpstr>FORMATO DIGITAL</vt:lpstr>
      <vt:lpstr>EVALUACIÓN</vt:lpstr>
      <vt:lpstr>EN CONCLUSIÓN…</vt:lpstr>
      <vt:lpstr>https://www.colegiopalenque.es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REVISTA DIGITAL ESCOLAR</dc:title>
  <dc:creator>GARCIA PONCE FAMILY</dc:creator>
  <cp:lastModifiedBy>GARCIA PONCE FAMILY</cp:lastModifiedBy>
  <cp:revision>14</cp:revision>
  <dcterms:created xsi:type="dcterms:W3CDTF">2018-05-16T14:03:51Z</dcterms:created>
  <dcterms:modified xsi:type="dcterms:W3CDTF">2018-05-16T17:15:19Z</dcterms:modified>
</cp:coreProperties>
</file>