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96208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300">
                <a:solidFill>
                  <a:schemeClr val="dk1"/>
                </a:solidFill>
              </a:rPr>
              <a:t>‹Nº›</a:t>
            </a:fld>
            <a:endParaRPr lang="e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3118725" y="1358250"/>
            <a:ext cx="2496900" cy="24336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2404575" y="708100"/>
            <a:ext cx="3858000" cy="3693299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6" name="Shape 36"/>
          <p:cNvSpPr/>
          <p:nvPr/>
        </p:nvSpPr>
        <p:spPr>
          <a:xfrm>
            <a:off x="3730575" y="1909150"/>
            <a:ext cx="1209300" cy="1259099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829400" y="325050"/>
            <a:ext cx="5111700" cy="4760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 flipV="1">
            <a:off x="2123728" y="1301996"/>
            <a:ext cx="4269372" cy="2565898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9" name="Shape 39"/>
          <p:cNvCxnSpPr/>
          <p:nvPr/>
        </p:nvCxnSpPr>
        <p:spPr>
          <a:xfrm>
            <a:off x="2555776" y="986959"/>
            <a:ext cx="3789151" cy="3312983"/>
          </a:xfrm>
          <a:prstGeom prst="straightConnector1">
            <a:avLst/>
          </a:prstGeom>
          <a:noFill/>
          <a:ln w="19050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0" name="Shape 40"/>
          <p:cNvSpPr txBox="1"/>
          <p:nvPr/>
        </p:nvSpPr>
        <p:spPr>
          <a:xfrm>
            <a:off x="2902700" y="390531"/>
            <a:ext cx="432049" cy="2704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TIC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6941100" y="2988099"/>
            <a:ext cx="1005458" cy="360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rgbClr val="EAD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ORALIDAD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6344928" y="851595"/>
            <a:ext cx="1969905" cy="254856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GÉNEROS DISCURSIVOS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1422418" y="4704326"/>
            <a:ext cx="1880370" cy="3603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EVALUACIÓN CCL / PLC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4137675" y="2100525"/>
            <a:ext cx="1959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b="1" dirty="0"/>
              <a:t>1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4137675" y="1106450"/>
            <a:ext cx="1959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b="1" dirty="0"/>
              <a:t>3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4137675" y="1602325"/>
            <a:ext cx="1959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b="1" dirty="0"/>
              <a:t>2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4139325" y="467320"/>
            <a:ext cx="1959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b="1" dirty="0"/>
              <a:t>4</a:t>
            </a:r>
          </a:p>
        </p:txBody>
      </p:sp>
      <p:cxnSp>
        <p:nvCxnSpPr>
          <p:cNvPr id="48" name="Shape 48"/>
          <p:cNvCxnSpPr/>
          <p:nvPr/>
        </p:nvCxnSpPr>
        <p:spPr>
          <a:xfrm rot="10800000">
            <a:off x="4354100" y="4798075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9" name="Shape 49"/>
          <p:cNvCxnSpPr/>
          <p:nvPr/>
        </p:nvCxnSpPr>
        <p:spPr>
          <a:xfrm>
            <a:off x="1829400" y="2496750"/>
            <a:ext cx="5111700" cy="78300"/>
          </a:xfrm>
          <a:prstGeom prst="straightConnector1">
            <a:avLst/>
          </a:prstGeom>
          <a:noFill/>
          <a:ln w="19050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0" name="Shape 50"/>
          <p:cNvSpPr txBox="1"/>
          <p:nvPr/>
        </p:nvSpPr>
        <p:spPr>
          <a:xfrm>
            <a:off x="5093775" y="332817"/>
            <a:ext cx="1043700" cy="270731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LECTURA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57418" y="17139"/>
            <a:ext cx="9040200" cy="292216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i="1" dirty="0" smtClean="0"/>
              <a:t>                                                          </a:t>
            </a:r>
            <a:r>
              <a:rPr lang="es" b="1" dirty="0" smtClean="0">
                <a:solidFill>
                  <a:srgbClr val="0070C0"/>
                </a:solidFill>
              </a:rPr>
              <a:t>EVALUACIÓN DE ASPECTOS  TRABAJADOS</a:t>
            </a:r>
            <a:endParaRPr lang="es" b="1" dirty="0">
              <a:solidFill>
                <a:srgbClr val="0070C0"/>
              </a:solidFill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6895211" y="1921278"/>
            <a:ext cx="1106717" cy="330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100" dirty="0" smtClean="0">
                <a:solidFill>
                  <a:srgbClr val="2F5496"/>
                </a:solidFill>
              </a:rPr>
              <a:t>ESCRITURA</a:t>
            </a:r>
            <a:endParaRPr lang="es" sz="1100" dirty="0">
              <a:solidFill>
                <a:srgbClr val="2F5496"/>
              </a:solidFill>
            </a:endParaRP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18" y="17138"/>
            <a:ext cx="2729999" cy="2922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4 Conector recto"/>
          <p:cNvCxnSpPr/>
          <p:nvPr/>
        </p:nvCxnSpPr>
        <p:spPr>
          <a:xfrm>
            <a:off x="4341384" y="338900"/>
            <a:ext cx="0" cy="47607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>
            <a:stCxn id="37" idx="7"/>
          </p:cNvCxnSpPr>
          <p:nvPr/>
        </p:nvCxnSpPr>
        <p:spPr>
          <a:xfrm flipH="1" flipV="1">
            <a:off x="5754775" y="680950"/>
            <a:ext cx="437734" cy="34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2771799" y="661262"/>
            <a:ext cx="2982976" cy="39641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hape 41"/>
          <p:cNvSpPr txBox="1"/>
          <p:nvPr/>
        </p:nvSpPr>
        <p:spPr>
          <a:xfrm>
            <a:off x="5352942" y="4783200"/>
            <a:ext cx="1679133" cy="360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EAD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NORMALIZACIÓN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57" name="Shape 52"/>
          <p:cNvSpPr txBox="1"/>
          <p:nvPr/>
        </p:nvSpPr>
        <p:spPr>
          <a:xfrm>
            <a:off x="971600" y="3939641"/>
            <a:ext cx="1296144" cy="461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000" dirty="0" smtClean="0">
                <a:solidFill>
                  <a:srgbClr val="2F5496"/>
                </a:solidFill>
              </a:rPr>
              <a:t>DIVERSIDAD/ AP. COOPERATIVO</a:t>
            </a:r>
            <a:endParaRPr lang="es" sz="1000" dirty="0">
              <a:solidFill>
                <a:srgbClr val="2F5496"/>
              </a:solidFill>
            </a:endParaRPr>
          </a:p>
        </p:txBody>
      </p:sp>
      <p:sp>
        <p:nvSpPr>
          <p:cNvPr id="58" name="Shape 50"/>
          <p:cNvSpPr txBox="1"/>
          <p:nvPr/>
        </p:nvSpPr>
        <p:spPr>
          <a:xfrm>
            <a:off x="785700" y="2752718"/>
            <a:ext cx="1043700" cy="270731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CCL en ANL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60" name="Shape 50"/>
          <p:cNvSpPr txBox="1"/>
          <p:nvPr/>
        </p:nvSpPr>
        <p:spPr>
          <a:xfrm>
            <a:off x="168871" y="1301996"/>
            <a:ext cx="1810842" cy="534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000" dirty="0" smtClean="0">
                <a:solidFill>
                  <a:srgbClr val="2F5496"/>
                </a:solidFill>
              </a:rPr>
              <a:t>TAREAS MULTICOMPETENCIALES</a:t>
            </a:r>
            <a:endParaRPr lang="es" sz="1000" dirty="0">
              <a:solidFill>
                <a:srgbClr val="2F5496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4333575" y="2555521"/>
            <a:ext cx="2399579" cy="9691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hape 41"/>
          <p:cNvSpPr txBox="1"/>
          <p:nvPr/>
        </p:nvSpPr>
        <p:spPr>
          <a:xfrm>
            <a:off x="6582304" y="3939642"/>
            <a:ext cx="1732529" cy="360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>
            <a:solidFill>
              <a:srgbClr val="EAD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100" dirty="0" smtClean="0">
                <a:solidFill>
                  <a:srgbClr val="2F5496"/>
                </a:solidFill>
              </a:rPr>
              <a:t>INTERACCIÓN</a:t>
            </a:r>
            <a:endParaRPr lang="es" sz="1100" dirty="0">
              <a:solidFill>
                <a:srgbClr val="2F5496"/>
              </a:solidFill>
            </a:endParaRPr>
          </a:p>
        </p:txBody>
      </p:sp>
      <p:sp>
        <p:nvSpPr>
          <p:cNvPr id="32" name="31 Cara sonriente"/>
          <p:cNvSpPr/>
          <p:nvPr/>
        </p:nvSpPr>
        <p:spPr>
          <a:xfrm>
            <a:off x="179512" y="495240"/>
            <a:ext cx="146294" cy="1083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31</Words>
  <Application>Microsoft Office PowerPoint</Application>
  <PresentationFormat>Presentación en pantalla (16:9)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simple-light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Mª León Llamas</dc:creator>
  <cp:lastModifiedBy>Luffi</cp:lastModifiedBy>
  <cp:revision>11</cp:revision>
  <dcterms:modified xsi:type="dcterms:W3CDTF">2018-01-01T10:18:20Z</dcterms:modified>
</cp:coreProperties>
</file>