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9" r:id="rId4"/>
    <p:sldId id="260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02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5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19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86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65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5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74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7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30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6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96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4BD6-6AAE-4CE9-81E3-EFFE896297FC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3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3984">
            <a:off x="667352" y="1629802"/>
            <a:ext cx="3598679" cy="3511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55976" y="908720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Sociales: </a:t>
            </a:r>
            <a:endParaRPr lang="es-E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 </a:t>
            </a:r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buen/a amigo/a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70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23185" y="13291"/>
            <a:ext cx="1656184" cy="369332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– 4 Años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648463" y="85417"/>
            <a:ext cx="1656184" cy="338554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5 Años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3984">
            <a:off x="69592" y="923415"/>
            <a:ext cx="2376263" cy="231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89917"/>
            <a:ext cx="3261742" cy="541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89917"/>
            <a:ext cx="3235973" cy="541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35029"/>
              </p:ext>
            </p:extLst>
          </p:nvPr>
        </p:nvGraphicFramePr>
        <p:xfrm>
          <a:off x="179512" y="908720"/>
          <a:ext cx="8496944" cy="53709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3528392"/>
                <a:gridCol w="3744416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ESCUCHO</a:t>
                      </a:r>
                      <a:r>
                        <a:rPr lang="es-ES" sz="1400" dirty="0" smtClean="0"/>
                        <a:t>: </a:t>
                      </a:r>
                      <a:r>
                        <a:rPr lang="es-ES" sz="1800" u="none" strike="noStrike" kern="1200" baseline="0" dirty="0" smtClean="0"/>
                        <a:t> ¿Qué me dices? 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smtClean="0"/>
                        <a:t>ESCUCHO</a:t>
                      </a:r>
                      <a:r>
                        <a:rPr lang="es-ES" sz="1400" dirty="0" smtClean="0"/>
                        <a:t>: </a:t>
                      </a:r>
                      <a:r>
                        <a:rPr lang="es-ES" sz="1600" u="none" strike="noStrike" kern="1200" baseline="0" dirty="0" smtClean="0"/>
                        <a:t>Hablamos por el micrófono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</a:t>
                      </a:r>
                      <a:r>
                        <a:rPr lang="es-ES" sz="1100" u="none" strike="noStrike" kern="1200" baseline="0" dirty="0" smtClean="0"/>
                        <a:t>Darse cuenta de los sonidos que tenemos alrededor. - Escuchar el punto de vista del resto. - Intentar entender el punto de vista del resto.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Respetar al resto.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Conocer y respetar los puntos de vista del resto.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Respetar los turnos en las conversaciones.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Entender lo que nos dice el resto.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A los niños y niñas de tres años les pondremos música clásica de vez en cuando, y subrayaremos que el objetivo es escuchar la música.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Podemos hacer lo mismo con los niños y niñas de cuatro o cinco años y podemos preguntar, además, qué han sentido al escuchar la música. Les podemos enseñar que hay músicas para bailar, pensar, relajar, trabajar…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Haremos un micrófono en clase (con un palo y una bola de plastilina). Cada mañana, sentados/as en el suelo, la persona responsable de clase se presentará y contará al resto un cuento, un chiste, una poesía, etc. Si el resto del alumnado quiere hacer preguntas levantarán la mano y pedirán el micrófono. Sin micrófono no se podrá hablar. Subrayaremos la importancia de que la persona que tiene el micrófono necesita silencio para hablar, y les pediremos que presten atención. Otra opción sería utilizar los lunes para contar lo que han hecho el fin de semana. Se utilizará el micrófono y los turnos de palabra. También podemos crear conversaciones entre los y las alumnas. Cada alumno y alumna pensará una pregunta para la persona responsable. El profesor o profesora dará ideas: quién es su mejor amigo o amiga, cuál es su comida favorita, cuál es el nombre de sus abuelos y abuelas...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u="none" strike="noStrike" kern="1200" baseline="0" dirty="0" smtClean="0"/>
                        <a:t>CDs o </a:t>
                      </a:r>
                      <a:r>
                        <a:rPr lang="pt-BR" sz="1100" u="none" strike="noStrike" kern="1200" baseline="0" dirty="0" err="1" smtClean="0"/>
                        <a:t>cassettes</a:t>
                      </a:r>
                      <a:r>
                        <a:rPr lang="pt-BR" sz="1100" u="none" strike="noStrike" kern="1200" baseline="0" dirty="0" smtClean="0"/>
                        <a:t> de música.</a:t>
                      </a:r>
                    </a:p>
                    <a:p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Un palo y plastilina.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5 o 10 minutos.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20 minutos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20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59981"/>
              </p:ext>
            </p:extLst>
          </p:nvPr>
        </p:nvGraphicFramePr>
        <p:xfrm>
          <a:off x="251520" y="764704"/>
          <a:ext cx="8496944" cy="5246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248472"/>
                <a:gridCol w="3024336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kern="1200" baseline="0" dirty="0" smtClean="0"/>
                        <a:t>COMPRENDO</a:t>
                      </a:r>
                      <a:r>
                        <a:rPr lang="es-ES" sz="1400" kern="1200" baseline="0" dirty="0" smtClean="0"/>
                        <a:t>: Cuéntanos</a:t>
                      </a:r>
                      <a:endParaRPr lang="es-ES" sz="1400" kern="1200" baseline="0" dirty="0" smtClean="0"/>
                    </a:p>
                    <a:p>
                      <a:pPr algn="ctr"/>
                      <a:endParaRPr lang="es-ES" sz="14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COMPRENDO</a:t>
                      </a:r>
                      <a:r>
                        <a:rPr lang="es-ES" sz="1400" dirty="0" smtClean="0"/>
                        <a:t>: </a:t>
                      </a:r>
                      <a:r>
                        <a:rPr lang="es-ES" sz="1400" kern="1200" baseline="0" dirty="0" smtClean="0"/>
                        <a:t>Analizamos rostros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- </a:t>
                      </a:r>
                      <a:r>
                        <a:rPr lang="es-ES" sz="1100" u="none" strike="noStrike" kern="1200" baseline="0" dirty="0" smtClean="0"/>
                        <a:t>Darse cuenta de los sonidos del entorno. - Escuchar los puntos de vista del resto. - Intentar entender los puntos de vista del resto.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- Representar lo que otros y otras sienten en un momento determinado.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Desarrollar la capacidad de interpretar las señales de las emociones de los y las demás.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Conocer las emociones y sentimientos de los y las demás analizando los gestos faciales.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Con niños y niñas de tres años: la persona responsable del día se presentará ante el resto. Haremos a la persona responsable tres preguntas fáciles. Cuando se acostumbren los alumnos y alumnas, no hará falta repetírselas.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Yo soy................ - Tengo.................. años. - He venido con .................... a clase.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Los niños y niñas de cuatro años, además de las preguntas anteriores, responderán también estas otras: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He desayunado......................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He venido............... (triste, alegre, enfadado/a), porque en casa me ha pasado................ 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Vamos a analizar los gestos faciales de los personajes de los cuentos que trabajemos en la unidad didáctica. Así podremos descubrir las emociones que sienten, lo que piensan y sienten los personajes. Analizaremos lo que sienten y buscaremos el motivo por el cual se sienten de esa forma. Hablaremos sobre ellos y los imitaremos. Preguntaremos a los alumnos y alumnas qué se puede hacer para salir de esa situación y subrayaremos las soluciones más adecuadas.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Cuentos.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Murales.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Grupo.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Primeros minutos del día.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30 minutos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35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0560"/>
              </p:ext>
            </p:extLst>
          </p:nvPr>
        </p:nvGraphicFramePr>
        <p:xfrm>
          <a:off x="251520" y="1124744"/>
          <a:ext cx="8496944" cy="52466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3672408"/>
                <a:gridCol w="3600400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JUNTOS/AS</a:t>
                      </a:r>
                      <a:r>
                        <a:rPr lang="es-ES" sz="1400" kern="1200" baseline="0" dirty="0" smtClean="0"/>
                        <a:t>:¿Me ayudas?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JUNTOS/AS</a:t>
                      </a:r>
                      <a:r>
                        <a:rPr lang="es-ES" sz="1400" kern="1200" baseline="0" dirty="0" smtClean="0"/>
                        <a:t>: Plan de compañeros y compañeras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 </a:t>
                      </a:r>
                      <a:r>
                        <a:rPr lang="es-ES" sz="1200" u="none" strike="noStrike" kern="1200" baseline="0" dirty="0" smtClean="0"/>
                        <a:t>- Mejorar y enriquecer las relaciones. - Dar y recibir ayuda. - Ser parte de un grupo.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u="none" strike="noStrike" kern="1200" baseline="0" dirty="0" smtClean="0"/>
                        <a:t>- Desarrollar la capacidad de trabajar en equipo y de ayudarse. - Potenciar el trabajo en equipo. - Enriquecer las relaciones sociales.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Prepararemos distintos dibujos en los que una persona o grupo ayuda a otro/a, y lo comentaremos entre todos/as. También podemos hacer las siguientes preguntas: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¿Qué veis?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¿Qué os parece?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¿Vosotros/as también hacéis esto?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¿Cuándo?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¿Os gustaría o no? ¿Por qué?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Además de eso, vamos a pedir a las personas responsables que nos ayuden utilizando las palabras Por favor y Gracias. Estas ayudan pueden ser, por ejemplo, para repartir papeles o hacer pequeños recados.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Semanalmente, dos compañeros o compañeras de clase se emparejarán. Será el profesor o profesora quien elija a la pareja. Los alumnos o alumnas emparejados llevarán una medalla con la foto del compañero/a con el que se hayan emparejado. Esa semana se sentarán juntos en clase, en la salida, en el autobús... Entre los dos intentarán solucionar las dudas y preocupaciones que surjan en clase o en el recreo. Para resolver las dudas académicas, se ayudarán mutuamente. El viernes se hará una reunión en la que expresarán cómo se han sentido durante la semana y en qué se han ayudado. Se comentarán también los aspectos a mejorar.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Tarjetas que reflejen situaciones diferentes.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15 o 20 minutos,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Un trimestre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70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64574"/>
              </p:ext>
            </p:extLst>
          </p:nvPr>
        </p:nvGraphicFramePr>
        <p:xfrm>
          <a:off x="251520" y="764704"/>
          <a:ext cx="8496944" cy="53686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392488"/>
                <a:gridCol w="2880320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NO</a:t>
                      </a:r>
                      <a:r>
                        <a:rPr lang="es-ES" sz="1400" baseline="0" dirty="0" smtClean="0"/>
                        <a:t> ME GUSTA: </a:t>
                      </a:r>
                      <a:r>
                        <a:rPr lang="es-ES" sz="1400" kern="1200" dirty="0" smtClean="0"/>
                        <a:t>Te voy a decir lo que siento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NO</a:t>
                      </a:r>
                      <a:r>
                        <a:rPr lang="es-ES" sz="1400" baseline="0" dirty="0" smtClean="0"/>
                        <a:t> ME GUSTA: </a:t>
                      </a:r>
                      <a:r>
                        <a:rPr lang="es-ES" sz="1400" kern="1200" dirty="0" smtClean="0"/>
                        <a:t>El rincón de la paz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 - Expresar los pensamientos buenos y malos.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Investigar los deseos de los y las demás.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Entender lo que los y las demás nos quieren decir.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Desarrollar la tolerancia.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Aprender a hablar y escuchar. - Desarrollar diferentes estrategias. - Ver el rincón como una solución. 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A esta edad, a los niños y niñas se les hace muy difícil hacer una crítica, pero sí pueden expresar algo que nos les gusta.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Haremos dos ejercicios distintos: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Cuando se hacen daño o les quitan algo, pediremos que lo verbalicen con estas posibles respuestas: No me pegues que me haces daño, no me lo quites que te lo daré cuando termine, no lo rompas que no me gusta…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Prepararemos unas imágenes que reflejen actitudes incorrectas y correctas. Las plastificaremos y repartiremos para comentarlas todos y todas juntas: una imagen para todos y todas o una para cada uno/a.</a:t>
                      </a:r>
                    </a:p>
                    <a:p>
                      <a:endParaRPr lang="es-ES" sz="1100" u="none" strike="noStrike" kern="1200" baseline="0" dirty="0" smtClean="0"/>
                    </a:p>
                    <a:p>
                      <a:r>
                        <a:rPr lang="es-ES" sz="1100" u="none" strike="noStrike" kern="1200" baseline="0" dirty="0" smtClean="0"/>
                        <a:t>Haremos este tipo de preguntas: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¿Es un buen o mal comportamiento?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¿Qué te parece?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¿Por qué?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¿Tú lo haces?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¿Qué te dicen cuando lo haces? 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En clase, habilitaremos un espacio tranquilo. Para decorarlo, los y las alumnas dibujarán corazones con sus nombres en el interior y los colgarán. Entre todos y todas, dibujaremos también a dos niños o niñas hablando y colgaremos ese dibujo en la pared. Para diferenciar los momentos para hablar y escuchar, dibujaremos con cartulina una oreja y una boca. Repasaremos los pasos de la resolución de conflictos: tranquilizarse, dar una versión de la historia, buscar las vías de solución, elegir la mejor opción. Dependiendo de la situación, el profesor o profesora o algún/a alumno/a pueden hacer de mediadores/as.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Imágenes que reflejen actitudes distintas.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Plástico para plastificar.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Pegatinas rojas y verdes.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Cartulinas.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Pinturas.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Tijeras.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- 2 sillas.</a:t>
                      </a: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Dos sesiones de 20 minutos.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Durante el curso escolar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21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05548"/>
              </p:ext>
            </p:extLst>
          </p:nvPr>
        </p:nvGraphicFramePr>
        <p:xfrm>
          <a:off x="251520" y="1124744"/>
          <a:ext cx="8496944" cy="51880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104456"/>
                <a:gridCol w="3168352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EXPRESO</a:t>
                      </a:r>
                      <a:r>
                        <a:rPr lang="es-ES" sz="1100" baseline="0" dirty="0" smtClean="0"/>
                        <a:t> MI OPINIÓN DE MANERA ADECUADA</a:t>
                      </a:r>
                      <a:r>
                        <a:rPr lang="es-ES" sz="1100" dirty="0" smtClean="0"/>
                        <a:t>:</a:t>
                      </a:r>
                      <a:r>
                        <a:rPr lang="es-ES" sz="1100" kern="1200" baseline="0" dirty="0" smtClean="0"/>
                        <a:t> A mí me gusta esto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EXPRESO</a:t>
                      </a:r>
                      <a:r>
                        <a:rPr lang="es-ES" sz="1100" baseline="0" dirty="0" smtClean="0"/>
                        <a:t> MI OPINIÓN DE MANERA ADECUADA</a:t>
                      </a:r>
                      <a:r>
                        <a:rPr lang="es-ES" sz="1100" kern="1200" baseline="0" dirty="0" smtClean="0"/>
                        <a:t>: </a:t>
                      </a:r>
                      <a:r>
                        <a:rPr lang="es-ES" sz="1100" kern="1200" baseline="0" dirty="0" smtClean="0"/>
                        <a:t>Elijo lo que me gusta</a:t>
                      </a:r>
                    </a:p>
                    <a:p>
                      <a:pPr algn="ctr"/>
                      <a:endParaRPr lang="es-ES" sz="11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- Que cada uno o una tenga el derecho a escoger.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Enseñar a tener oportunidades.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Tener confianza en uno/a mismo/a.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u="none" strike="noStrike" kern="1200" baseline="0" dirty="0" smtClean="0"/>
                        <a:t>- Aprender a expresar las opiniones y deseos de uno/a mismo/a. - Explicar el por qué de la elección al resto.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Pediremos a los alumnos y alumnas que hagan una elección. Para ello, les presentaremos diferentes imágenes, juguetes, comidas, etc. Pondremos el material en el suelo, y cada niño y niña elegirá algo. Les preguntaremos por qué lo han escogido. La mayoría escogerá lo que le gusta, pero puede que alguno/a escoja algo por lo feo que es, y aún así respetaremos la elección.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Buscaremos distintas fotos en los periódicos, los cortaremos y plastificaremos (animales, paisajes, personas, situaciones, comida…). Después, prepararemos una exposición de esas fotos en clase. Individualmente, los y las alumnas observarán las fotos y elegirán la que más les guste. Explicarán al resto de alumnos y alumnas el por qué de su elección. El profesor o profesora no juzgará la elección de los niños y niñas; su labor será ayudarle a reforzar su exposición.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- Juguetes de casa.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Juguetes de clase.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Comida.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Fotos.</a:t>
                      </a:r>
                    </a:p>
                    <a:p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200" u="none" strike="noStrike" kern="1200" baseline="0" dirty="0" smtClean="0"/>
                        <a:t>- Fotos de periódicos. - Plastificador.</a:t>
                      </a:r>
                      <a:endParaRPr lang="es-ES" sz="1200" u="none" strike="noStrike" kern="1200" baseline="0" dirty="0" smtClean="0"/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20-30 minutos de sesión por cada material.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Una sesión de 30 minutos.</a:t>
                      </a:r>
                    </a:p>
                    <a:p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267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1660</Words>
  <Application>Microsoft Office PowerPoint</Application>
  <PresentationFormat>Presentación en pantalla (4:3)</PresentationFormat>
  <Paragraphs>157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</dc:creator>
  <cp:lastModifiedBy>Macarena</cp:lastModifiedBy>
  <cp:revision>75</cp:revision>
  <dcterms:created xsi:type="dcterms:W3CDTF">2016-10-19T18:57:32Z</dcterms:created>
  <dcterms:modified xsi:type="dcterms:W3CDTF">2017-05-02T19:56:45Z</dcterms:modified>
</cp:coreProperties>
</file>