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6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074" autoAdjust="0"/>
  </p:normalViewPr>
  <p:slideViewPr>
    <p:cSldViewPr>
      <p:cViewPr varScale="1">
        <p:scale>
          <a:sx n="85" d="100"/>
          <a:sy n="85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5337-3A5B-48EB-B965-B22BF17A7CE5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B44-1CD3-4A72-80DC-A9A38CAA9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0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5337-3A5B-48EB-B965-B22BF17A7CE5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B44-1CD3-4A72-80DC-A9A38CAA9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30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5337-3A5B-48EB-B965-B22BF17A7CE5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B44-1CD3-4A72-80DC-A9A38CAA9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34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5337-3A5B-48EB-B965-B22BF17A7CE5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B44-1CD3-4A72-80DC-A9A38CAA9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840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5337-3A5B-48EB-B965-B22BF17A7CE5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B44-1CD3-4A72-80DC-A9A38CAA9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11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5337-3A5B-48EB-B965-B22BF17A7CE5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B44-1CD3-4A72-80DC-A9A38CAA9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886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5337-3A5B-48EB-B965-B22BF17A7CE5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B44-1CD3-4A72-80DC-A9A38CAA9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48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5337-3A5B-48EB-B965-B22BF17A7CE5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B44-1CD3-4A72-80DC-A9A38CAA9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17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5337-3A5B-48EB-B965-B22BF17A7CE5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B44-1CD3-4A72-80DC-A9A38CAA9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565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5337-3A5B-48EB-B965-B22BF17A7CE5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B44-1CD3-4A72-80DC-A9A38CAA9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80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5337-3A5B-48EB-B965-B22BF17A7CE5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DB44-1CD3-4A72-80DC-A9A38CAA9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81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670">
              <a:srgbClr val="D4DEFF"/>
            </a:gs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95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B5337-3A5B-48EB-B965-B22BF17A7CE5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2DB44-1CD3-4A72-80DC-A9A38CAA9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844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¿QUIÉN SOY YO?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CONCIENCIA EMOCIONAL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4827">
            <a:off x="847781" y="3064612"/>
            <a:ext cx="2392246" cy="2346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012160" y="5068054"/>
            <a:ext cx="24842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ED. INFANTIL</a:t>
            </a:r>
            <a:endParaRPr lang="es-E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" sz="2400" dirty="0" smtClean="0"/>
          </a:p>
          <a:p>
            <a:pPr algn="ctr"/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307166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4827">
            <a:off x="-306752" y="1003826"/>
            <a:ext cx="3340056" cy="327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423185" y="13291"/>
            <a:ext cx="1656184" cy="369332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 </a:t>
            </a:r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 – 4 Años</a:t>
            </a:r>
            <a:endParaRPr lang="es-ES" sz="16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04983" y="1983653"/>
            <a:ext cx="6352435" cy="3106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15186" y="1962046"/>
            <a:ext cx="6522738" cy="326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6648463" y="85417"/>
            <a:ext cx="1656184" cy="338554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5 Años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5184" y="6165304"/>
            <a:ext cx="1656184" cy="369332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 </a:t>
            </a:r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Infantil</a:t>
            </a:r>
            <a:endParaRPr lang="es-ES" sz="16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0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771800" y="260649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Conciencia Emocional: ¿Quién soy yo?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13074"/>
              </p:ext>
            </p:extLst>
          </p:nvPr>
        </p:nvGraphicFramePr>
        <p:xfrm>
          <a:off x="251520" y="836713"/>
          <a:ext cx="8496944" cy="52036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4248472"/>
                <a:gridCol w="3024336"/>
              </a:tblGrid>
              <a:tr h="373251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 gridSpan="2"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u="sng" dirty="0" smtClean="0"/>
                        <a:t>QUÉ SIENTO:</a:t>
                      </a:r>
                      <a:r>
                        <a:rPr lang="es-ES" sz="1400" baseline="0" dirty="0" smtClean="0"/>
                        <a:t> Adivinar emociones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83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– 4 Años</a:t>
                      </a:r>
                      <a:endParaRPr lang="es-ES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Años</a:t>
                      </a:r>
                      <a:endParaRPr lang="es-E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kern="1200" baseline="0" dirty="0" smtClean="0"/>
                        <a:t>Darse cuenta de las emociones.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kern="1200" baseline="0" dirty="0" smtClean="0"/>
                        <a:t>Dar nombre a las emociones: 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100" u="none" strike="noStrike" kern="1200" baseline="0" dirty="0" smtClean="0"/>
                        <a:t>-a los 3 años alegría y tristeza 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100" u="none" strike="noStrike" kern="1200" baseline="0" dirty="0" smtClean="0"/>
                        <a:t>-a los 4 alegría, tristeza y enfado.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kern="1200" baseline="0" dirty="0" smtClean="0"/>
                        <a:t>Poner nombre a las emociones: alegría-tristeza-enfado-miedo.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kern="1200" baseline="0" dirty="0" smtClean="0"/>
                        <a:t>Identificar las emociones del resto.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u="none" strike="noStrike" kern="1200" baseline="0" dirty="0" smtClean="0"/>
                        <a:t>Consistirá en poner dibujos de distintas emociones en una cartulina grande (En el caso de los niños y niñas de 4 años pondremos alegría, tristeza y/o enfado; en cambio, los niños y niñas de 3 años solo alegría y tristeza). Se pide a los niños y niñas que traigan dibujos o fotos que reflejen esas emociones. Entre todos y todas se ven y se decide qué emoción refleja cada foto o dibujo, y se pega en la cartulina correspondiente. Se tendrán en cuenta los gestos característicos: sonrisa, lágrimas, cejas…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u="none" strike="noStrike" kern="1200" baseline="0" dirty="0" smtClean="0"/>
                        <a:t>Pediremos que traigan fotos en las que se reflejen emociones. Las fotos se ven en grupo, y se decide de qué emoción se trata y por qué. Se analizarán los diferentes gestos que se utilizan para expresar cada una de ellas (cómo están los ojos, cejas, boca…).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Las cuatro emociones se pegarán en cartulinas de diferentes colores y se colgarán en las paredes del aula.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707856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kern="1200" baseline="0" dirty="0" smtClean="0"/>
                        <a:t>Cartulinas grandes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kern="1200" baseline="0" dirty="0" smtClean="0"/>
                        <a:t>Gestos que reflejan distintas emociones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kern="1200" baseline="0" dirty="0" smtClean="0"/>
                        <a:t>Tijeras, cola…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kern="1200" baseline="0" dirty="0" smtClean="0"/>
                        <a:t>Fotos.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kern="1200" baseline="0" dirty="0" smtClean="0"/>
                        <a:t>Cartulinas de diferentes colores.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kern="1200" baseline="0" dirty="0" smtClean="0"/>
                        <a:t>Tijeras.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kern="1200" baseline="0" dirty="0" smtClean="0"/>
                        <a:t>Pegamento.</a:t>
                      </a:r>
                      <a:endParaRPr lang="es-ES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76613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PLAZO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 smtClean="0"/>
                        <a:t>Los primeros 5 minutos de cada día.</a:t>
                      </a:r>
                    </a:p>
                    <a:p>
                      <a:endParaRPr lang="es-ES" sz="11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35 minutos.</a:t>
                      </a:r>
                      <a:endParaRPr lang="es-ES" sz="1100" dirty="0"/>
                    </a:p>
                  </a:txBody>
                  <a:tcPr marL="121920" marR="121920" marT="34290" marB="34290"/>
                </a:tc>
              </a:tr>
              <a:tr h="808052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ORIENTACIÓN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u="none" strike="noStrike" kern="1200" baseline="0" dirty="0" smtClean="0"/>
                        <a:t>Las fotos se pegarán el mismo día que las traigan. La duración mencionada es la recomendable. Los días en los que no haya fotos, se utilizaran algunas que el profesor o profesora tenga ahí mismo. </a:t>
                      </a:r>
                      <a:endParaRPr lang="es-ES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100" u="none" strike="noStrike" kern="1200" baseline="0" dirty="0" smtClean="0"/>
                        <a:t>Existe otra opción para realizar el juego: al empezar el día, preguntaremos a los alumnos y alumnas cómo se sienten, y se colocarán debajo de la cartulina que lo refleje.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93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18124"/>
              </p:ext>
            </p:extLst>
          </p:nvPr>
        </p:nvGraphicFramePr>
        <p:xfrm>
          <a:off x="251520" y="834754"/>
          <a:ext cx="8496944" cy="53305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4248472"/>
                <a:gridCol w="3024336"/>
              </a:tblGrid>
              <a:tr h="373251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 gridSpan="2"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u="sng" dirty="0" smtClean="0"/>
                        <a:t>QUÉ SIENTO</a:t>
                      </a:r>
                      <a:r>
                        <a:rPr lang="es-ES" sz="1400" dirty="0" smtClean="0"/>
                        <a:t>: Parejas</a:t>
                      </a:r>
                      <a:r>
                        <a:rPr lang="es-ES" sz="1400" baseline="0" dirty="0" smtClean="0"/>
                        <a:t> de emociones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83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– 4 Años</a:t>
                      </a:r>
                      <a:endParaRPr lang="es-ES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Años</a:t>
                      </a:r>
                      <a:endParaRPr lang="es-E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Enriquecer el diccionario emocional de los niños y niñas.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Enriquecer el diccionario emocional de los y las alumnas.</a:t>
                      </a:r>
                    </a:p>
                  </a:txBody>
                  <a:tcPr marL="121920" marR="121920" marT="34290" marB="3429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 los niños y las niñas de 3 años prepararemos cartas con tres emociones y jugaremos al juego de las parejas. Se ponen las cartas boca abajo y los niños y niñas levantarán dos cartas, respetando los turnos. Si las cartas son de las mismas emociones, los niños y niñas se las quedan; si no, dejan las cartas en el mismo sitio boca abajo.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 los niños y niñas de 4 años, jugaremos a las cartas (al juego de la abuela). En las cartas aparecerán las caras de las 4 emociones (Alegría, tristeza, enfado y miedo). Se hacen grupos de 4 y se reparten 8 cartas a cada persona: habrá un total de 32 cartas y añadiremos otra más que no tenga ninguna relación con las emociones.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Cada persona ofrecerá una carta a otra, y si un alumno o alumna consigue 2 cartas que muestren la misma emoción, las dejará a un lado. La primera persona que consiga quedarse sin cartas gana la partida. 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Jugaremos a las cartas (como al juego de “la abuela vieja”). Las cartas tendrán las caras de cuatro emociones (alegría, tristeza, enfado y miedo). Crearemos grupos de cuatro personas, y a cada uno le daremos 8 cartas (hacen un total de 32 cartas). Introduciremos alguna carta que no tenga nada que ver con emociones. Se intercambiarán una carta entre los niños y niñas, y si alguno obtiene dos caras de la misma emoción, dejará ambas cartas a un lado. El primero que se quede sin cartas ganará la partida.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6478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 cartas con emociones que tenemos para el juego. - Una carta que no represente ninguna emoción. 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 Cartas</a:t>
                      </a:r>
                      <a:endParaRPr lang="es-ES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32532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PLAZO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juego acaba cuando un alumno o alumna se queda sin ninguna carta. 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Hasta</a:t>
                      </a:r>
                      <a:r>
                        <a:rPr lang="es-ES" sz="1100" baseline="0" dirty="0" smtClean="0"/>
                        <a:t> que alguien gane.</a:t>
                      </a:r>
                      <a:endParaRPr lang="es-ES" sz="1100" dirty="0"/>
                    </a:p>
                  </a:txBody>
                  <a:tcPr marL="121920" marR="121920" marT="34290" marB="34290"/>
                </a:tc>
              </a:tr>
              <a:tr h="56954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ORIENTACIÓN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Otra posibilidad es la de formar familias de cuatro cartas que reflejen las mismas emociones (Alegría, tristeza, enfado y miedo).</a:t>
                      </a:r>
                      <a:endParaRPr lang="es-ES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Otra opción es crear familias de las cuatro emociones. </a:t>
                      </a:r>
                      <a:endParaRPr lang="es-ES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131840" y="260649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Conciencia Emocional: ¿Quién soy yo?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341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131840" y="260649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Conciencia Emocional: ¿Quién soy yo?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844457"/>
              </p:ext>
            </p:extLst>
          </p:nvPr>
        </p:nvGraphicFramePr>
        <p:xfrm>
          <a:off x="251520" y="834754"/>
          <a:ext cx="8496944" cy="56723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4248472"/>
                <a:gridCol w="3024336"/>
              </a:tblGrid>
              <a:tr h="506014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¿CÓMO</a:t>
                      </a:r>
                      <a:r>
                        <a:rPr lang="es-ES" sz="1400" baseline="0" dirty="0" smtClean="0"/>
                        <a:t> SOY</a:t>
                      </a:r>
                      <a:r>
                        <a:rPr lang="es-ES" sz="1400" dirty="0" smtClean="0"/>
                        <a:t>?: Somos</a:t>
                      </a:r>
                      <a:r>
                        <a:rPr lang="es-ES" sz="1400" baseline="0" dirty="0" smtClean="0"/>
                        <a:t> diferentes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¿CÓMO</a:t>
                      </a:r>
                      <a:r>
                        <a:rPr lang="es-ES" sz="1400" baseline="0" dirty="0" smtClean="0"/>
                        <a:t> SOY</a:t>
                      </a:r>
                      <a:r>
                        <a:rPr lang="es-ES" sz="1400" dirty="0" smtClean="0"/>
                        <a:t>?: Somos</a:t>
                      </a:r>
                      <a:r>
                        <a:rPr lang="es-ES" sz="1400" baseline="0" dirty="0" smtClean="0"/>
                        <a:t> diferentes</a:t>
                      </a:r>
                      <a:endParaRPr lang="es-ES" sz="1400" dirty="0" smtClean="0"/>
                    </a:p>
                  </a:txBody>
                  <a:tcPr marL="121920" marR="121920" marT="34290" marB="34290"/>
                </a:tc>
              </a:tr>
              <a:tr h="229402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– 4 Años</a:t>
                      </a:r>
                      <a:endParaRPr lang="es-ES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Años</a:t>
                      </a:r>
                      <a:endParaRPr lang="es-E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- Tener un </a:t>
                      </a:r>
                      <a:r>
                        <a:rPr lang="es-ES" sz="1100" u="none" strike="noStrike" kern="1200" baseline="0" dirty="0" err="1" smtClean="0"/>
                        <a:t>autoconcepto</a:t>
                      </a:r>
                      <a:r>
                        <a:rPr lang="es-ES" sz="1100" u="none" strike="noStrike" kern="1200" baseline="0" dirty="0" smtClean="0"/>
                        <a:t> claro. - Valorarse como único o única. 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s-ES" sz="110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Autoconocerse</a:t>
                      </a:r>
                      <a:r>
                        <a:rPr lang="es-ES" sz="11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aceptarse. </a:t>
                      </a:r>
                    </a:p>
                    <a:p>
                      <a:r>
                        <a:rPr lang="es-ES" sz="11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Valorarse como único/a. </a:t>
                      </a:r>
                    </a:p>
                    <a:p>
                      <a:r>
                        <a:rPr lang="es-ES" sz="11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Conocer a las demás personas y aceptarlas.</a:t>
                      </a:r>
                    </a:p>
                  </a:txBody>
                  <a:tcPr marL="121920" marR="121920" marT="34290" marB="3429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u="none" strike="noStrike" kern="1200" baseline="0" dirty="0" smtClean="0"/>
                        <a:t>El grupo se sentará en un corro y el profesor o profesora nombrará las distintas partes del cuerpo: los ojos, los brazos, el pelo, la boca…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A continuación nos pondremos delante de un espejo, veremos como somos cada uno/a y comentaremos cómo somos. Memorizaremos el aspecto de nuestra cara e identificaremos partes concretas como el pelo, la boca, la nariz, los ojos… para saber como es cada uno/a. Sobre todo serán características físicas, pero también pueden incluirse aspectos personales como la alegría (mirando al aspecto de nuestros labios, por ejemplo). Luego, dibujaremos las características de cada uno/a en una plantilla: los ojos, los brazos, el pelo, la nariz…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Cada alumno y alumna hará un dibujo de sí mismo/a, con la mayor exactitud posible (color de pelo, color de los ojos, altura…). Una vez terminado, lo expondrán al resto y comentarán las características físicas que tienen. Se les preguntará también si están contentos/as o si cambiarían algo. Los dibujos de cada alumno/a se pegarán en la pared del aula.</a:t>
                      </a:r>
                    </a:p>
                  </a:txBody>
                  <a:tcPr marL="121920" marR="121920" marT="34290" marB="34290"/>
                </a:tc>
              </a:tr>
              <a:tr h="46478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Un espejo y una plantilla del cuerpo.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Papel. </a:t>
                      </a:r>
                    </a:p>
                    <a:p>
                      <a:r>
                        <a:rPr lang="es-ES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Lápiz. </a:t>
                      </a:r>
                    </a:p>
                    <a:p>
                      <a:r>
                        <a:rPr lang="es-ES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Pinturas</a:t>
                      </a: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21920" marR="121920" marT="34290" marB="34290"/>
                </a:tc>
              </a:tr>
              <a:tr h="32532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PLAZO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Lo haremos todos los días, durante 5 minutos o más. </a:t>
                      </a:r>
                      <a:endParaRPr lang="es-ES" sz="800" u="none" strike="noStrike" kern="1200" baseline="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Para realizar el dibujo, una sesión de treinta minutos. Una sesión de 5-10 minutos para exponer las características en grupo. </a:t>
                      </a:r>
                    </a:p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Cada día se elige un alumno/a para hacer la presentación.</a:t>
                      </a:r>
                      <a:endParaRPr lang="es-ES" sz="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56954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ORIENTACIÓN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u="none" strike="noStrike" kern="1200" baseline="0" dirty="0" smtClean="0"/>
                        <a:t>Este ejercicio se puede hacer de dos formas: </a:t>
                      </a:r>
                    </a:p>
                    <a:p>
                      <a:pPr algn="just"/>
                      <a:r>
                        <a:rPr lang="es-ES" sz="1000" u="none" strike="noStrike" kern="1200" baseline="0" dirty="0" smtClean="0"/>
                        <a:t>- Cada día: escogeremos a un alumno o alumna que nos explicara como es; y, de este modo, cada día describiremos una cara diferente. El profesor o profesora también puede tomar parte en el ejercicio. </a:t>
                      </a:r>
                    </a:p>
                    <a:p>
                      <a:pPr algn="just"/>
                      <a:r>
                        <a:rPr lang="es-ES" sz="1000" u="none" strike="noStrike" kern="1200" baseline="0" dirty="0" smtClean="0"/>
                        <a:t>- A largo plazo: Todo el grupo participará el mismo día. Se colocarán delante del espejo de dos en dos para que se describan y luego harán el dibujo de su cuerpo en un papel, para que hagan una presentación delante de la clase.</a:t>
                      </a:r>
                      <a:endParaRPr lang="es-ES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Hablar con los alumnos y alumnas de las semejanzas y diferencias de las personas, y de las diferencias que hay entre los niños y niñas y las personas adultas.</a:t>
                      </a: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900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131840" y="260649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Conciencia Emocional: ¿Quién soy yo?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912310"/>
              </p:ext>
            </p:extLst>
          </p:nvPr>
        </p:nvGraphicFramePr>
        <p:xfrm>
          <a:off x="251520" y="764704"/>
          <a:ext cx="8496944" cy="57988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8112"/>
                <a:gridCol w="4608512"/>
                <a:gridCol w="2880320"/>
              </a:tblGrid>
              <a:tr h="373251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CADA DÍA SIENTO EMOCIONES DISTINTAS: </a:t>
                      </a:r>
                    </a:p>
                    <a:p>
                      <a:pPr algn="ctr"/>
                      <a:r>
                        <a:rPr lang="es-E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¿Qué estoy expresando?</a:t>
                      </a:r>
                    </a:p>
                    <a:p>
                      <a:pPr algn="r"/>
                      <a:endParaRPr lang="es-ES" sz="700" dirty="0" smtClean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 smtClean="0"/>
                        <a:t>CADA</a:t>
                      </a:r>
                      <a:r>
                        <a:rPr lang="es-ES" sz="1050" baseline="0" dirty="0" smtClean="0"/>
                        <a:t> DÍA SIENTO EMOCIONES DISTINTAS</a:t>
                      </a:r>
                      <a:r>
                        <a:rPr lang="es-ES" sz="1050" dirty="0" smtClean="0"/>
                        <a:t>: </a:t>
                      </a:r>
                    </a:p>
                    <a:p>
                      <a:pPr algn="ctr"/>
                      <a:r>
                        <a:rPr lang="es-ES" sz="1050" dirty="0" smtClean="0"/>
                        <a:t>Diario</a:t>
                      </a:r>
                      <a:r>
                        <a:rPr lang="es-ES" sz="1050" baseline="0" dirty="0" smtClean="0"/>
                        <a:t> de las emociones</a:t>
                      </a:r>
                      <a:endParaRPr lang="es-ES" sz="1050" dirty="0" smtClean="0"/>
                    </a:p>
                    <a:p>
                      <a:pPr algn="r"/>
                      <a:endParaRPr lang="es-ES" sz="700" dirty="0" smtClean="0"/>
                    </a:p>
                  </a:txBody>
                  <a:tcPr marL="121920" marR="121920" marT="34290" marB="34290"/>
                </a:tc>
              </a:tr>
              <a:tr h="226738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– 4 Años</a:t>
                      </a:r>
                      <a:endParaRPr lang="es-ES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Años</a:t>
                      </a:r>
                      <a:endParaRPr lang="es-E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Utilizar el cuerpo para expresar emociones y sentimientos. - Saber qué se siente en cada momento.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900" u="none" strike="noStrike" kern="1200" baseline="0" dirty="0" smtClean="0"/>
                        <a:t>- Tener en cuenta las emociones que aparecen cada día. </a:t>
                      </a:r>
                    </a:p>
                    <a:p>
                      <a:r>
                        <a:rPr lang="es-ES" sz="900" u="none" strike="noStrike" kern="1200" baseline="0" dirty="0" smtClean="0"/>
                        <a:t>- Aceptar las emociones. </a:t>
                      </a:r>
                    </a:p>
                    <a:p>
                      <a:r>
                        <a:rPr lang="es-ES" sz="900" u="none" strike="noStrike" kern="1200" baseline="0" dirty="0" smtClean="0"/>
                        <a:t>- El por qué y el control de las emociones. </a:t>
                      </a:r>
                    </a:p>
                    <a:p>
                      <a:r>
                        <a:rPr lang="es-ES" sz="900" u="none" strike="noStrike" kern="1200" baseline="0" dirty="0" smtClean="0"/>
                        <a:t>- Expresar las emociones de forma adecuada.</a:t>
                      </a:r>
                      <a:endParaRPr lang="es-ES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9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Dibujar las caras de dos o tres emociones en los tres círculos que se entreguen a los niños y niñas, para que ellos y ellas las dibujen como quieran. 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9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preparan unas cintas para poner las caras. El niño o niña escogerá la cara que quiera, se la pondrá en la cabeza y expresará la misma emoción con su propia cara.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9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Habrá dos momentos: 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9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El resto tendrá que adivinar la emoción que es. 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9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Quien tiene la cinta va a responder a estas preguntas: 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9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¿Cuándo sueles estar contento/a? 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9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¿Cuándo sueles estar triste? 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9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¿Cuándo sueles estar enfadado/a?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9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Entre todos y todas, recogeremos todo lo que se ha dicho y lo tenemos en cuenta para otros momentos. Haremos un “recopilatorio” de todo lo dicho.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u="none" strike="noStrike" kern="1200" baseline="0" dirty="0" smtClean="0"/>
                        <a:t>Prepararemos el diario de las emociones. El diario se analizará entre todos y todas, comentando las emociones que allí se reflejan.</a:t>
                      </a:r>
                    </a:p>
                    <a:p>
                      <a:pPr algn="just"/>
                      <a:r>
                        <a:rPr lang="es-ES" sz="1000" u="none" strike="noStrike" kern="1200" baseline="0" dirty="0" smtClean="0"/>
                        <a:t>Cuando el alumno y alumna sientan la necesidad, dibujará en el diario lo que siente y qué o quién se lo ha provocado. Luego comentará el dibujo con el profesor o profesora. Sería interesante buscar con los alumnos y las alumnas salidas adecuadas de las emociones.</a:t>
                      </a:r>
                      <a:endParaRPr lang="es-ES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6478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Cartulina. - Tijeras. - Pinturas.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- Papel.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Cartulina.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Grapas.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Lápiz, pinturas.</a:t>
                      </a:r>
                      <a:endParaRPr lang="es-ES" sz="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32532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PLAZO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 sesión de plástica para preparar el material y dos o tres sesiones de 10 minutos.</a:t>
                      </a:r>
                    </a:p>
                    <a:p>
                      <a:endParaRPr lang="es-E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Una sesión de 15 minutos para explicar los deberes del diario.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Media hora para adornar el diario.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Cada vez que lo requieran.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56954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ORIENTACIÓN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Dividiremos la clase en dos. Si todos/as lo hacen en la misma sesión se hace demasiado larga y puede que los niños y las niñas se aburran. </a:t>
                      </a:r>
                    </a:p>
                    <a:p>
                      <a:pPr algn="just"/>
                      <a:r>
                        <a:rPr lang="es-E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 los niños/as de 3 años podemos hacer las manualidades; utilizaremos cuatro cartulinas: en dos cartulinas dibujaremos dos círculos, teniendo en cuenta que tienen que asemejarse a una cara. </a:t>
                      </a:r>
                      <a:r>
                        <a:rPr lang="es-E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 otras dos cartulinas haremos lo siguiente: en una dibujaremos unos ojos y una boca sonrientes y en la otra, unos ojos y una boca tristes. Los alumnos y alumnas tendrán que recortar la boca y los ojos (si se quiere se pueden añadir una nariz y unas cejas), para luego pegarlos en la cartulina con forma de cara. 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Utilizarán el diario cuando lo necesiten, y luego lo guardarán en su balda. - Cuando hagan el diario lo llevarán a casa y lo comentarán con las madres y los padres.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77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131840" y="260649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Conciencia Emocional: ¿Quién soy yo?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816588"/>
              </p:ext>
            </p:extLst>
          </p:nvPr>
        </p:nvGraphicFramePr>
        <p:xfrm>
          <a:off x="251520" y="834754"/>
          <a:ext cx="8496944" cy="56984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0120"/>
                <a:gridCol w="4248472"/>
                <a:gridCol w="3168352"/>
              </a:tblGrid>
              <a:tr h="373251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PUEDO</a:t>
                      </a:r>
                      <a:r>
                        <a:rPr lang="es-ES" sz="1400" baseline="0" dirty="0" smtClean="0"/>
                        <a:t> MEJOR</a:t>
                      </a:r>
                      <a:r>
                        <a:rPr lang="es-ES" sz="1400" dirty="0" smtClean="0"/>
                        <a:t>: ¡Cuántas</a:t>
                      </a:r>
                      <a:r>
                        <a:rPr lang="es-ES" sz="1400" baseline="0" dirty="0" smtClean="0"/>
                        <a:t> cosas hacemos</a:t>
                      </a:r>
                      <a:r>
                        <a:rPr lang="es-ES" sz="1400" dirty="0" smtClean="0"/>
                        <a:t>!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PUEDO</a:t>
                      </a:r>
                      <a:r>
                        <a:rPr lang="es-ES" sz="1400" baseline="0" dirty="0" smtClean="0"/>
                        <a:t> MEJOR</a:t>
                      </a:r>
                      <a:r>
                        <a:rPr lang="es-ES" sz="1400" dirty="0" smtClean="0"/>
                        <a:t>: Estoy creciendo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318883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– 4 Años</a:t>
                      </a:r>
                      <a:endParaRPr lang="es-ES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Años</a:t>
                      </a:r>
                      <a:endParaRPr lang="es-E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</a:tr>
              <a:tr h="722039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- Tener confianza en las habilidades y cualidades personales. - Respetar las cualidades del resto. - Saber lo que cada uno/a hace mejor.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Conseguir autonomía en los hábitos diarios. </a:t>
                      </a:r>
                    </a:p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Integrar hábitos. </a:t>
                      </a:r>
                    </a:p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Tener confianza en las propias habilidades. </a:t>
                      </a:r>
                    </a:p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Asumir pequeñas responsabilidades.</a:t>
                      </a:r>
                    </a:p>
                  </a:txBody>
                  <a:tcPr marL="121920" marR="121920" marT="34290" marB="3429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50" u="none" strike="noStrike" kern="1200" baseline="0" dirty="0" smtClean="0"/>
                        <a:t>Escribiremos en la pizarra “Hago bien” o “Hago solo/a”. Preguntaremos a los alumnos y alumnas qué cosas hacen solos y solas en general y escribiremos todo lo que dicen los niños y las niñas.</a:t>
                      </a:r>
                    </a:p>
                    <a:p>
                      <a:pPr algn="just"/>
                      <a:r>
                        <a:rPr lang="es-ES" sz="1050" u="none" strike="noStrike" kern="1200" baseline="0" dirty="0" smtClean="0"/>
                        <a:t>En un segundo lugar, se les preguntará las cosas que hacen bien (pueden incluirse el ayudar, el compartir…).</a:t>
                      </a:r>
                    </a:p>
                    <a:p>
                      <a:pPr algn="just"/>
                      <a:r>
                        <a:rPr lang="es-ES" sz="1050" u="none" strike="noStrike" kern="1200" baseline="0" dirty="0" smtClean="0"/>
                        <a:t>Al final, en una cartulina y al lado del nombre de cada alumno/a, escribiremos lo que hace “Solo/a” o “Bien”. Todos los alumnos y alumnas de la clase tendrán escrito algo que hagan “Bien” o “Solos/as”. </a:t>
                      </a:r>
                      <a:endParaRPr lang="es-ES" sz="10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Daremos a los alumnos y alumnas una fotocopia que refleje 4 </a:t>
                      </a:r>
                      <a:r>
                        <a:rPr lang="es-ES" sz="100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ó</a:t>
                      </a:r>
                      <a:r>
                        <a:rPr lang="es-ES" sz="10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 situaciones relacionadas con hábitos diarios (atarse los botones, dormir solo/a, comer solo/a, higiene personal…). En grupo grande, reflexionarán sobre su autonomía y decidirán en qué pueden mejorar. El profesor o profesora elegirá, con toda libertad, las situaciones que tendrán que mejorar. Tras pintar y cortar las situaciones, las pegarán en una cartulina al lado del nombre de cada uno/a.</a:t>
                      </a:r>
                    </a:p>
                  </a:txBody>
                  <a:tcPr marL="121920" marR="121920" marT="34290" marB="34290"/>
                </a:tc>
              </a:tr>
              <a:tr h="46478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- Pizarra. - Cartulinas.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Una fotocopia con dibujos de 4-5 situaciones. </a:t>
                      </a:r>
                    </a:p>
                    <a:p>
                      <a:r>
                        <a:rPr lang="es-E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Pinturas. </a:t>
                      </a:r>
                    </a:p>
                    <a:p>
                      <a:r>
                        <a:rPr lang="es-E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Tijeras. </a:t>
                      </a:r>
                    </a:p>
                    <a:p>
                      <a:r>
                        <a:rPr lang="es-E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Pegamento. </a:t>
                      </a:r>
                    </a:p>
                    <a:p>
                      <a:r>
                        <a:rPr lang="es-E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Una cartulina grande.</a:t>
                      </a:r>
                      <a:endParaRPr lang="es-ES" sz="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32532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PLAZO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Una sesión de 15 minutos.</a:t>
                      </a:r>
                      <a:endParaRPr lang="es-ES" sz="800" u="none" strike="noStrike" kern="1200" baseline="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 sesión de 20 minutos para hablar en grupo grande. - 20 minutos para pintar y cortar las situaciones.</a:t>
                      </a:r>
                    </a:p>
                  </a:txBody>
                  <a:tcPr marL="121920" marR="121920" marT="34290" marB="34290"/>
                </a:tc>
              </a:tr>
              <a:tr h="56954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ORIENTACIÓN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u="none" strike="noStrike" kern="1200" baseline="0" dirty="0" smtClean="0"/>
                        <a:t>Lo que hacen “Bien” y “Solos/as” lo dibujaremos al lado de su nombre en la cartulina, porque así tendrá más sentido para ellos y ellas. Si no se puede dibujar se escribirá, pero de la forma más breve. Este trabajo lo tendrá que realizar el profesor o profesora. </a:t>
                      </a:r>
                    </a:p>
                    <a:p>
                      <a:pPr algn="just"/>
                      <a:r>
                        <a:rPr lang="es-ES" sz="1000" u="none" strike="noStrike" kern="1200" baseline="0" dirty="0" smtClean="0"/>
                        <a:t>Puede resultar interesante llevar dibujos que reflejen acciones que los alumnos y alumnas hagan cada día, hechos por uno/a mismo/a o fotocopiados. Los dibujos pueden reflejar lo siguiente: el alumnado poniéndose la bata, atándose los cordones, montando en bicicleta… Gracias a esos dibujos, los profesores y profesoras podrán hacer el ejercicio de una manera más sencilla. </a:t>
                      </a:r>
                      <a:endParaRPr lang="es-ES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es necesario que todos y todas tengan que adquirir el compromiso de mejorar algo. Tendrán toda la libertad, y si alguien no quiere mejorar, se le respetará. El profesor o profesora valorará cada pequeño avance que haga el alumnado.</a:t>
                      </a:r>
                      <a:endParaRPr lang="es-ES" sz="800" dirty="0" smtClean="0"/>
                    </a:p>
                    <a:p>
                      <a:pPr marL="0" algn="l" defTabSz="914400" rtl="0" eaLnBrk="1" latinLnBrk="0" hangingPunct="1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2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131840" y="260649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Conciencia Emocional: ¿Quién soy yo?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336555"/>
              </p:ext>
            </p:extLst>
          </p:nvPr>
        </p:nvGraphicFramePr>
        <p:xfrm>
          <a:off x="251520" y="836712"/>
          <a:ext cx="8496944" cy="54547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4104456"/>
                <a:gridCol w="3168352"/>
              </a:tblGrid>
              <a:tr h="373251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CÓMO</a:t>
                      </a:r>
                      <a:r>
                        <a:rPr lang="es-ES" sz="1400" baseline="0" dirty="0" smtClean="0"/>
                        <a:t> ME VEN LAS DEMÁS PERSONAS</a:t>
                      </a:r>
                      <a:r>
                        <a:rPr lang="es-ES" sz="1400" dirty="0" smtClean="0"/>
                        <a:t>: Yo</a:t>
                      </a:r>
                      <a:r>
                        <a:rPr lang="es-ES" sz="1400" baseline="0" dirty="0" smtClean="0"/>
                        <a:t> y mis amigos/as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CÓMO</a:t>
                      </a:r>
                      <a:r>
                        <a:rPr lang="es-ES" sz="1400" baseline="0" dirty="0" smtClean="0"/>
                        <a:t> ME VEN LAS DEMÁS PERSONAS</a:t>
                      </a:r>
                      <a:r>
                        <a:rPr lang="es-ES" sz="1400" dirty="0" smtClean="0"/>
                        <a:t>: Adivina</a:t>
                      </a:r>
                      <a:r>
                        <a:rPr lang="es-ES" sz="1400" baseline="0" dirty="0" smtClean="0"/>
                        <a:t> quién es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318883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– 4 Años</a:t>
                      </a:r>
                      <a:endParaRPr lang="es-ES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Años</a:t>
                      </a:r>
                      <a:endParaRPr lang="es-E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Conocerse a uno/a mismo/a y al resto. - Respetar las habilidades y límites del resto.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Conocerse a uno/a mismo/a y a las demás personas. - Respetar las habilidades y límites de las demás personas.</a:t>
                      </a:r>
                    </a:p>
                  </a:txBody>
                  <a:tcPr marL="121920" marR="121920" marT="34290" marB="3429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agrupará a los alumnos y alumnas en grupos de cuatro. El profesor o profesora dará una foto de cada una de las personas a cada grupo. Se hablará en el grupo de las cualidades del alumno o alumna y cada persona elegirá una cualidad para presentarla al resto de los alumnos y alumnas.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Pueden ser características físicas o de actitud. El resto de alumnos y alumnas tendrá que adivinar de qué alumno o alumna es la fotografía. El grupo que acierte de qué alumno o alumna se trata será el siguiente en presentar las cualidades de su foto. 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Metemos los nombres de los alumnos y alumnas de clase en una bolsa, y cada alumno/a tendrá que elegir un nombre. Durante 5 minutos, tendrá que pensar en las características de ese alumno/a. Después, dirá esas características a sus compañeros/as para que intenten adivinar de quién se trata. El alumno o alumna que lo adivine será la siguiente persona en hacerlo. El ejercicio termina cuando todos los alumnos y alumnas hayan hecho la presentación.</a:t>
                      </a:r>
                    </a:p>
                  </a:txBody>
                  <a:tcPr marL="121920" marR="121920" marT="34290" marB="34290"/>
                </a:tc>
              </a:tr>
              <a:tr h="297963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Fotos de los alumnos y alumnas.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Fotos de los y las alumnas.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32532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PLAZO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 clase de una hora. </a:t>
                      </a:r>
                      <a:endParaRPr lang="es-ES" sz="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 sesión de una hora.</a:t>
                      </a:r>
                    </a:p>
                    <a:p>
                      <a:endParaRPr lang="es-ES" sz="1100" dirty="0"/>
                    </a:p>
                  </a:txBody>
                  <a:tcPr marL="121920" marR="121920" marT="34290" marB="34290"/>
                </a:tc>
              </a:tr>
              <a:tr h="840863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ORIENTACIÓN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 no aciertan de quién se trata con las cualidades que se han dado, el grupo deberá preparar más cualidades con la ayuda del profesor o profesora. Todos los grupos presentaran una o dos fotos. </a:t>
                      </a:r>
                      <a:endParaRPr lang="es-E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 no aciertan a la primera se piensan más características, con la ayuda del profesorado. Hay que tener en cuenta que todos los alumnos y alumnas deben tomar parte, aunque no adivinen ningún nombre.</a:t>
                      </a:r>
                    </a:p>
                    <a:p>
                      <a:pPr marL="0" algn="l" defTabSz="914400" rtl="0" eaLnBrk="1" latinLnBrk="0" hangingPunct="1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607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2641</Words>
  <Application>Microsoft Office PowerPoint</Application>
  <PresentationFormat>Presentación en pantalla (4:3)</PresentationFormat>
  <Paragraphs>221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¿QUIÉN SOY YO?  CONCIENCIA EMOCIONAL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Macarena</dc:creator>
  <cp:lastModifiedBy>Macarena</cp:lastModifiedBy>
  <cp:revision>21</cp:revision>
  <cp:lastPrinted>2016-11-16T10:46:29Z</cp:lastPrinted>
  <dcterms:created xsi:type="dcterms:W3CDTF">2016-10-20T20:13:10Z</dcterms:created>
  <dcterms:modified xsi:type="dcterms:W3CDTF">2016-11-20T15:12:39Z</dcterms:modified>
</cp:coreProperties>
</file>