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B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830CA9D-C7EB-472A-B03D-1A3C969DC061}" type="datetimeFigureOut">
              <a:rPr lang="es-ES" smtClean="0"/>
              <a:t>29/05/2017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F26F44-97ED-4359-89AA-B871A6AEF9E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0CA9D-C7EB-472A-B03D-1A3C969DC061}" type="datetimeFigureOut">
              <a:rPr lang="es-ES" smtClean="0"/>
              <a:t>29/05/2017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26F44-97ED-4359-89AA-B871A6AEF9E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830CA9D-C7EB-472A-B03D-1A3C969DC061}" type="datetimeFigureOut">
              <a:rPr lang="es-ES" smtClean="0"/>
              <a:t>29/05/2017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F26F44-97ED-4359-89AA-B871A6AEF9E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0CA9D-C7EB-472A-B03D-1A3C969DC061}" type="datetimeFigureOut">
              <a:rPr lang="es-ES" smtClean="0"/>
              <a:t>29/05/2017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26F44-97ED-4359-89AA-B871A6AEF9E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30CA9D-C7EB-472A-B03D-1A3C969DC061}" type="datetimeFigureOut">
              <a:rPr lang="es-ES" smtClean="0"/>
              <a:t>29/05/2017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4F26F44-97ED-4359-89AA-B871A6AEF9E0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0CA9D-C7EB-472A-B03D-1A3C969DC061}" type="datetimeFigureOut">
              <a:rPr lang="es-ES" smtClean="0"/>
              <a:t>29/05/2017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26F44-97ED-4359-89AA-B871A6AEF9E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0CA9D-C7EB-472A-B03D-1A3C969DC061}" type="datetimeFigureOut">
              <a:rPr lang="es-ES" smtClean="0"/>
              <a:t>29/05/2017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26F44-97ED-4359-89AA-B871A6AEF9E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0CA9D-C7EB-472A-B03D-1A3C969DC061}" type="datetimeFigureOut">
              <a:rPr lang="es-ES" smtClean="0"/>
              <a:t>29/05/2017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26F44-97ED-4359-89AA-B871A6AEF9E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30CA9D-C7EB-472A-B03D-1A3C969DC061}" type="datetimeFigureOut">
              <a:rPr lang="es-ES" smtClean="0"/>
              <a:t>29/05/2017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26F44-97ED-4359-89AA-B871A6AEF9E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0CA9D-C7EB-472A-B03D-1A3C969DC061}" type="datetimeFigureOut">
              <a:rPr lang="es-ES" smtClean="0"/>
              <a:t>29/05/2017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26F44-97ED-4359-89AA-B871A6AEF9E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0CA9D-C7EB-472A-B03D-1A3C969DC061}" type="datetimeFigureOut">
              <a:rPr lang="es-ES" smtClean="0"/>
              <a:t>29/05/2017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F26F44-97ED-4359-89AA-B871A6AEF9E0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830CA9D-C7EB-472A-B03D-1A3C969DC061}" type="datetimeFigureOut">
              <a:rPr lang="es-ES" smtClean="0"/>
              <a:t>29/05/2017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F26F44-97ED-4359-89AA-B871A6AEF9E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19840886">
            <a:off x="3095112" y="825106"/>
            <a:ext cx="4071023" cy="2679576"/>
          </a:xfrm>
        </p:spPr>
        <p:txBody>
          <a:bodyPr/>
          <a:lstStyle/>
          <a:p>
            <a:pPr algn="ctr"/>
            <a:r>
              <a:rPr lang="es-ES" b="0" dirty="0"/>
              <a:t>ESTRATEGIAS </a:t>
            </a:r>
            <a:r>
              <a:rPr lang="es-ES" b="0" dirty="0" smtClean="0"/>
              <a:t>CREATIVAS</a:t>
            </a:r>
            <a:br>
              <a:rPr lang="es-ES" b="0" dirty="0" smtClean="0"/>
            </a:br>
            <a:r>
              <a:rPr lang="es-ES" b="0" dirty="0" smtClean="0"/>
              <a:t>Para tutoría compartida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rot="19843848">
            <a:off x="2625353" y="3366311"/>
            <a:ext cx="6511513" cy="1101248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rgbClr val="BEBB2B"/>
                </a:solidFill>
                <a:latin typeface="Baskerville Old Face" panose="02020602080505020303" pitchFamily="18" charset="0"/>
              </a:rPr>
              <a:t>Desde la actitud del docente innovador y creativo</a:t>
            </a:r>
          </a:p>
          <a:p>
            <a:pPr algn="ctr"/>
            <a:r>
              <a:rPr lang="es-ES" b="1" dirty="0" smtClean="0">
                <a:solidFill>
                  <a:srgbClr val="BEBB2B"/>
                </a:solidFill>
                <a:latin typeface="Baskerville Old Face" panose="02020602080505020303" pitchFamily="18" charset="0"/>
              </a:rPr>
              <a:t>Abandonando programas creando proyectos </a:t>
            </a:r>
            <a:endParaRPr lang="es-ES" b="1" dirty="0">
              <a:solidFill>
                <a:srgbClr val="BEBB2B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1026" name="Picture 2" descr="C:\Program Files (x86)\Microsoft Office\MEDIA\CAGCAT10\j019581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926" y="4149080"/>
            <a:ext cx="1773237" cy="182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6632"/>
            <a:ext cx="1747838" cy="169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 (x86)\Microsoft Office\MEDIA\CAGCAT10\j019928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3" y="4064000"/>
            <a:ext cx="1841500" cy="165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97" y="476672"/>
            <a:ext cx="1952531" cy="20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044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0" dirty="0" smtClean="0"/>
              <a:t>¿CÓMO </a:t>
            </a:r>
            <a:r>
              <a:rPr lang="es-ES" b="0" dirty="0"/>
              <a:t>ACTÚA UN PROFESOR INNOVADOR Y </a:t>
            </a:r>
            <a:r>
              <a:rPr lang="es-ES" b="0" dirty="0" smtClean="0"/>
              <a:t>CREATIVO?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posee una </a:t>
            </a:r>
            <a:r>
              <a:rPr lang="es-ES" i="1" dirty="0"/>
              <a:t>disposición </a:t>
            </a:r>
            <a:r>
              <a:rPr lang="es-ES" dirty="0" smtClean="0"/>
              <a:t>flexible.</a:t>
            </a:r>
          </a:p>
          <a:p>
            <a:r>
              <a:rPr lang="es-ES" dirty="0"/>
              <a:t>su </a:t>
            </a:r>
            <a:r>
              <a:rPr lang="es-ES" i="1" dirty="0"/>
              <a:t>capacidad </a:t>
            </a:r>
            <a:r>
              <a:rPr lang="es-ES" i="1" dirty="0" smtClean="0"/>
              <a:t>y conocimiento está abierto a lo que le rodea.</a:t>
            </a:r>
          </a:p>
          <a:p>
            <a:pPr algn="just"/>
            <a:r>
              <a:rPr lang="es-ES" dirty="0"/>
              <a:t>crear un clima de seguridad y </a:t>
            </a:r>
            <a:r>
              <a:rPr lang="es-ES" dirty="0" smtClean="0"/>
              <a:t>facilidad para la comunicación </a:t>
            </a:r>
            <a:r>
              <a:rPr lang="es-ES" dirty="0"/>
              <a:t>entre las </a:t>
            </a:r>
            <a:r>
              <a:rPr lang="es-ES" dirty="0" smtClean="0"/>
              <a:t>personas.</a:t>
            </a:r>
          </a:p>
          <a:p>
            <a:pPr algn="just"/>
            <a:r>
              <a:rPr lang="es-ES" dirty="0" smtClean="0"/>
              <a:t>Busca </a:t>
            </a:r>
            <a:r>
              <a:rPr lang="es-ES" dirty="0" smtClean="0">
                <a:solidFill>
                  <a:schemeClr val="accent4"/>
                </a:solidFill>
              </a:rPr>
              <a:t>procedimientos</a:t>
            </a:r>
            <a:r>
              <a:rPr lang="es-ES" dirty="0" smtClean="0"/>
              <a:t> y los ordena secuencialmente para alcanzar la </a:t>
            </a:r>
            <a:r>
              <a:rPr lang="es-ES" dirty="0" smtClean="0">
                <a:solidFill>
                  <a:schemeClr val="accent4"/>
                </a:solidFill>
              </a:rPr>
              <a:t>meta</a:t>
            </a:r>
            <a:r>
              <a:rPr lang="es-ES" dirty="0" smtClean="0"/>
              <a:t> </a:t>
            </a:r>
            <a:r>
              <a:rPr lang="es-ES" dirty="0" smtClean="0">
                <a:solidFill>
                  <a:schemeClr val="accent4"/>
                </a:solidFill>
              </a:rPr>
              <a:t>deseada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Trata de quedar como huella modélica.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94398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pPr algn="ctr"/>
            <a:r>
              <a:rPr lang="es-ES" dirty="0" smtClean="0"/>
              <a:t>advertencias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es-ES" sz="2800" b="1" u="sng" dirty="0" smtClean="0">
                <a:solidFill>
                  <a:schemeClr val="accent4"/>
                </a:solidFill>
              </a:rPr>
              <a:t>Contradicciones en las habilidades</a:t>
            </a:r>
            <a:endParaRPr lang="es-ES" sz="2800" b="1" u="sng" dirty="0">
              <a:solidFill>
                <a:schemeClr val="accent4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s-ES" dirty="0" smtClean="0"/>
              <a:t>La flexibilidad y la apertura del conocimiento </a:t>
            </a:r>
            <a:r>
              <a:rPr lang="es-ES" u="sng" dirty="0" smtClean="0">
                <a:solidFill>
                  <a:schemeClr val="accent2">
                    <a:lumMod val="75000"/>
                  </a:schemeClr>
                </a:solidFill>
              </a:rPr>
              <a:t>trabajan a la inversa </a:t>
            </a:r>
            <a:r>
              <a:rPr lang="es-ES" dirty="0" smtClean="0"/>
              <a:t>de los Procedimientos que se fijan para alcanzar una meta deseada.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ES" dirty="0" smtClean="0"/>
              <a:t>Esto lleva al docente a sufrir malas experiencia de clases que tenía preparadas y le funcionaban.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ES" dirty="0" smtClean="0"/>
              <a:t>“Si no quieres los mismos resultados, no hagas siempre lo mismo” A. Einstein.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756542"/>
              </p:ext>
            </p:extLst>
          </p:nvPr>
        </p:nvGraphicFramePr>
        <p:xfrm>
          <a:off x="179512" y="1052736"/>
          <a:ext cx="770485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La flexibilidad y apertura 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Procedimientos y meta deseada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216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pPr algn="ctr"/>
            <a:r>
              <a:rPr lang="es-ES" dirty="0" smtClean="0"/>
              <a:t>Sugerencias Actividades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/>
          <a:lstStyle/>
          <a:p>
            <a:r>
              <a:rPr lang="es-ES" dirty="0" smtClean="0"/>
              <a:t>Competición de ejercicios; unos hacen ejercicios para que otros los resuelvan, </a:t>
            </a:r>
            <a:r>
              <a:rPr lang="es-ES" dirty="0" err="1" smtClean="0"/>
              <a:t>ej</a:t>
            </a:r>
            <a:r>
              <a:rPr lang="es-ES" dirty="0" smtClean="0"/>
              <a:t>: fracciones de 2 dígitos.</a:t>
            </a:r>
          </a:p>
          <a:p>
            <a:r>
              <a:rPr lang="es-ES" dirty="0" smtClean="0"/>
              <a:t>Se mantiene un diálogo por escrito pasándose una o dos hojas de A3 que comparte toda la clase y van escribiendo por turnos y quien habla no escribe. El docente hace un balance de lo escrito; calidad, argumentación, etc.</a:t>
            </a:r>
          </a:p>
          <a:p>
            <a:r>
              <a:rPr lang="es-ES" dirty="0" smtClean="0"/>
              <a:t>El día de la palabra; se cuentan experiencias donde toma protagonismo una determinada palabra o acción; este ejercicio se puede trabajar en tutorías ejemplo Peleas, insultos, gratitud.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91672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</TotalTime>
  <Words>242</Words>
  <Application>Microsoft Office PowerPoint</Application>
  <PresentationFormat>Presentación en pantalla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Opulento</vt:lpstr>
      <vt:lpstr>ESTRATEGIAS CREATIVAS Para tutoría compartida</vt:lpstr>
      <vt:lpstr>¿CÓMO ACTÚA UN PROFESOR INNOVADOR Y CREATIVO?</vt:lpstr>
      <vt:lpstr>advertencias</vt:lpstr>
      <vt:lpstr>Sugerencias Actividades</vt:lpstr>
    </vt:vector>
  </TitlesOfParts>
  <Company>Lobillo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ESTRATEGIAS CREATIVAS Para tutoría compartida</dc:title>
  <dc:creator>Lobillo</dc:creator>
  <cp:lastModifiedBy>Lobillo</cp:lastModifiedBy>
  <cp:revision>4</cp:revision>
  <dcterms:created xsi:type="dcterms:W3CDTF">2017-05-29T20:04:11Z</dcterms:created>
  <dcterms:modified xsi:type="dcterms:W3CDTF">2017-05-29T20:43:06Z</dcterms:modified>
</cp:coreProperties>
</file>