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</p:sldIdLst>
  <p:sldSz cx="9144000" cy="6858000" type="screen4x3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C9D2C-9C6F-430E-B183-24A3804F56EB}" type="datetimeFigureOut">
              <a:rPr lang="es-ES_tradnl" smtClean="0"/>
              <a:pPr/>
              <a:t>30/03/2017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F944D-6EA8-4D68-AAB0-D46181EAB5D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E3AA0-E37D-47D7-9D93-AA09DF75EB16}" type="datetimeFigureOut">
              <a:rPr lang="es-ES_tradnl" smtClean="0"/>
              <a:pPr/>
              <a:t>30/03/2017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4ADFE-B926-4304-820D-02AD225F957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4ADFE-B926-4304-820D-02AD225F957E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620bc5e543a22f011cca93db9516fc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996952"/>
            <a:ext cx="7488832" cy="259228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547714"/>
          </a:xfrm>
        </p:spPr>
        <p:txBody>
          <a:bodyPr>
            <a:normAutofit/>
          </a:bodyPr>
          <a:lstStyle/>
          <a:p>
            <a:r>
              <a:rPr lang="es-ES_tradnl" sz="4800" dirty="0" smtClean="0">
                <a:latin typeface="Snap ITC" pitchFamily="82" charset="0"/>
              </a:rPr>
              <a:t>SEMANA CULTURAL</a:t>
            </a:r>
            <a:br>
              <a:rPr lang="es-ES_tradnl" sz="4800" dirty="0" smtClean="0">
                <a:latin typeface="Snap ITC" pitchFamily="82" charset="0"/>
              </a:rPr>
            </a:br>
            <a:r>
              <a:rPr lang="es-ES_tradnl" sz="4800" dirty="0" smtClean="0">
                <a:latin typeface="Snap ITC" pitchFamily="82" charset="0"/>
              </a:rPr>
              <a:t>PROYECTO</a:t>
            </a:r>
            <a:br>
              <a:rPr lang="es-ES_tradnl" sz="4800" dirty="0" smtClean="0">
                <a:latin typeface="Snap ITC" pitchFamily="82" charset="0"/>
              </a:rPr>
            </a:br>
            <a:r>
              <a:rPr lang="es-ES_tradnl" sz="4800" dirty="0" smtClean="0">
                <a:latin typeface="Snap ITC" pitchFamily="82" charset="0"/>
              </a:rPr>
              <a:t>GLORIA FUERTES</a:t>
            </a:r>
            <a:endParaRPr lang="es-ES_tradnl" sz="4800" dirty="0">
              <a:latin typeface="Snap ITC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>
            <a:normAutofit fontScale="92500" lnSpcReduction="10000"/>
          </a:bodyPr>
          <a:lstStyle/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sz="4400" dirty="0" smtClean="0">
                <a:latin typeface="Snap ITC" pitchFamily="82" charset="0"/>
              </a:rPr>
              <a:t>CURSO 2016/2017</a:t>
            </a:r>
            <a:endParaRPr lang="es-ES_tradnl" sz="4400" dirty="0">
              <a:latin typeface="Snap ITC" pitchFamily="82" charset="0"/>
            </a:endParaRPr>
          </a:p>
        </p:txBody>
      </p:sp>
      <p:sp>
        <p:nvSpPr>
          <p:cNvPr id="12290" name="AutoShape 2" descr="Resultado de imagen de gloria fuertes DIBU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1800" b="1" dirty="0" smtClean="0">
                <a:latin typeface="Arial Rounded MT Bold" pitchFamily="34" charset="0"/>
              </a:rPr>
              <a:t>ILUSTRAMOS POEMA “EN MI CARA REDONDITA”</a:t>
            </a:r>
            <a:endParaRPr lang="es-ES_tradnl" sz="1800" b="1" dirty="0">
              <a:latin typeface="Arial Rounded MT Bold" pitchFamily="34" charset="0"/>
            </a:endParaRPr>
          </a:p>
        </p:txBody>
      </p:sp>
      <p:pic>
        <p:nvPicPr>
          <p:cNvPr id="5" name="4 Marcador de contenido" descr="9e8f4-enmicararedondit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528392" cy="5256583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67944" y="1124744"/>
            <a:ext cx="4618856" cy="5256584"/>
          </a:xfrm>
        </p:spPr>
        <p:txBody>
          <a:bodyPr/>
          <a:lstStyle/>
          <a:p>
            <a:pPr>
              <a:buNone/>
            </a:pPr>
            <a:endParaRPr lang="es-ES_tradnl" dirty="0"/>
          </a:p>
        </p:txBody>
      </p:sp>
      <p:sp>
        <p:nvSpPr>
          <p:cNvPr id="6" name="5 Rectángulo"/>
          <p:cNvSpPr/>
          <p:nvPr/>
        </p:nvSpPr>
        <p:spPr>
          <a:xfrm>
            <a:off x="4067944" y="1124744"/>
            <a:ext cx="4680520" cy="525658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000" b="1" dirty="0" smtClean="0">
                <a:latin typeface="Arial Rounded MT Bold" pitchFamily="34" charset="0"/>
              </a:rPr>
              <a:t>ILUSTRO POEMA</a:t>
            </a:r>
            <a:endParaRPr lang="es-ES_tradnl" sz="2000" b="1" dirty="0">
              <a:latin typeface="Arial Rounded MT Bold" pitchFamily="34" charset="0"/>
            </a:endParaRPr>
          </a:p>
        </p:txBody>
      </p:sp>
      <p:pic>
        <p:nvPicPr>
          <p:cNvPr id="5" name="4 Marcador de contenido" descr="adivinanza_camell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48456"/>
          <a:stretch>
            <a:fillRect/>
          </a:stretch>
        </p:blipFill>
        <p:spPr>
          <a:xfrm>
            <a:off x="539552" y="1628800"/>
            <a:ext cx="3196461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637112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6" name="5 Rectángulo"/>
          <p:cNvSpPr/>
          <p:nvPr/>
        </p:nvSpPr>
        <p:spPr>
          <a:xfrm>
            <a:off x="3995936" y="1628800"/>
            <a:ext cx="4680520" cy="4680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84976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/>
          <a:lstStyle/>
          <a:p>
            <a:r>
              <a:rPr lang="es-ES_tradnl" dirty="0" smtClean="0"/>
              <a:t>LA GALLINITA</a:t>
            </a:r>
            <a:endParaRPr lang="es-ES_tradnl" dirty="0"/>
          </a:p>
        </p:txBody>
      </p:sp>
      <p:pic>
        <p:nvPicPr>
          <p:cNvPr id="5" name="4 Marcador de contenido" descr="b1df1432d5b27897680909123f6c8c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836712"/>
            <a:ext cx="4176464" cy="5328592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970784" cy="5289451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7" name="6 Rectángulo"/>
          <p:cNvSpPr/>
          <p:nvPr/>
        </p:nvSpPr>
        <p:spPr>
          <a:xfrm>
            <a:off x="467544" y="764704"/>
            <a:ext cx="4248472" cy="532859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5554960" cy="347638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EL HADA ACARAMELADA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273050"/>
            <a:ext cx="5122912" cy="6036270"/>
          </a:xfrm>
        </p:spPr>
        <p:txBody>
          <a:bodyPr/>
          <a:lstStyle/>
          <a:p>
            <a:pPr>
              <a:buNone/>
            </a:pPr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7544" y="620688"/>
            <a:ext cx="3322712" cy="5400600"/>
          </a:xfrm>
        </p:spPr>
        <p:txBody>
          <a:bodyPr>
            <a:noAutofit/>
          </a:bodyPr>
          <a:lstStyle/>
          <a:p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El Hada acaramelada,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de pequeña atolondrada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pues soñaba con ser hada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de cucurucho y varita.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Su madre, doña Rosita,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dándole beso tras beso,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le dijo: ¡Nada de hada,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que ya no se lleva eso!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¿Cómo vas a ser un hada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con ese flequillo tieso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y esos ojitos de ratón,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si ya no se lleva eso?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Somos pobres, no hay castillo,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tu padre suda en el trillo,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yo sudo en el lavadero...</a:t>
            </a:r>
          </a:p>
          <a:p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(La niña lloró sobre la cesta de ropa,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y la cesta se llenó de pipas y caramelos)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Con un periódico se hizo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un cucurucho muy tieso,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de esta forma se sentó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a la puerta del colegio.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Con su cesta milagrosa,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con su varita de fresno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para espantar a las moscas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del puesto de caramelos.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¡Todo gratis, todo gratis!,</a:t>
            </a:r>
            <a:br>
              <a:rPr lang="es-ES_tradnl" sz="1100" dirty="0" smtClean="0">
                <a:latin typeface="Arial" pitchFamily="34" charset="0"/>
                <a:cs typeface="Arial" pitchFamily="34" charset="0"/>
              </a:rPr>
            </a:br>
            <a:r>
              <a:rPr lang="es-ES_tradnl" sz="1100" dirty="0" smtClean="0">
                <a:latin typeface="Arial" pitchFamily="34" charset="0"/>
                <a:cs typeface="Arial" pitchFamily="34" charset="0"/>
              </a:rPr>
              <a:t>se leía en un letrero.</a:t>
            </a:r>
            <a:r>
              <a:rPr lang="es-ES_tradnl" sz="1200" dirty="0" smtClean="0"/>
              <a:t/>
            </a:r>
            <a:br>
              <a:rPr lang="es-ES_tradnl" sz="1200" dirty="0" smtClean="0"/>
            </a:br>
            <a:endParaRPr lang="es-ES_tradnl" sz="1200" dirty="0"/>
          </a:p>
        </p:txBody>
      </p:sp>
      <p:sp>
        <p:nvSpPr>
          <p:cNvPr id="5" name="4 Rectángulo"/>
          <p:cNvSpPr/>
          <p:nvPr/>
        </p:nvSpPr>
        <p:spPr>
          <a:xfrm>
            <a:off x="3203848" y="260648"/>
            <a:ext cx="5616624" cy="604867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>La semana que viene, celebramos en el cole la semana cultural, </a:t>
            </a:r>
            <a:r>
              <a:rPr lang="es-ES_tradnl" sz="2000" dirty="0" err="1" smtClean="0"/>
              <a:t>haciendola</a:t>
            </a:r>
            <a:r>
              <a:rPr lang="es-ES_tradnl" sz="2000" dirty="0" smtClean="0"/>
              <a:t> coincidir con el día del libro, por lo que realizaremos actividades de animación a la lectura. Pues bien, aprovechando que este año es el centenario del nacimiento, de la poetisa Gloria Fuertes y que además da nombre a nuestro colegio, me ha llevado a plantearme un pequeño proyecto en torno a ella, así he realizado un librito que realizaremos durante la semana o semanas…. </a:t>
            </a:r>
            <a:br>
              <a:rPr lang="es-ES_tradnl" sz="2000" dirty="0" smtClean="0"/>
            </a:br>
            <a:r>
              <a:rPr lang="es-ES_tradnl" sz="2000" dirty="0" smtClean="0"/>
              <a:t>A continuación adjunto las actividades de las poesías sobre las que vamos a trabajar.</a:t>
            </a:r>
            <a:br>
              <a:rPr lang="es-ES_tradnl" sz="2000" dirty="0" smtClean="0"/>
            </a:br>
            <a:r>
              <a:rPr lang="es-ES_tradnl" sz="2000" dirty="0" smtClean="0"/>
              <a:t>Las 3 poesías que he elegidas, son:</a:t>
            </a:r>
            <a:br>
              <a:rPr lang="es-ES_tradnl" sz="2000" dirty="0" smtClean="0"/>
            </a:br>
            <a:r>
              <a:rPr lang="es-ES_tradnl" sz="2000" dirty="0" smtClean="0"/>
              <a:t>-DOÑA PITO PITURRA </a:t>
            </a:r>
            <a:br>
              <a:rPr lang="es-ES_tradnl" sz="2000" dirty="0" smtClean="0"/>
            </a:br>
            <a:r>
              <a:rPr lang="es-ES_tradnl" sz="2000" dirty="0" smtClean="0"/>
              <a:t>- LA GALLINA</a:t>
            </a:r>
            <a:br>
              <a:rPr lang="es-ES_tradnl" sz="2000" dirty="0" smtClean="0"/>
            </a:br>
            <a:r>
              <a:rPr lang="es-ES_tradnl" sz="2000" dirty="0" smtClean="0"/>
              <a:t>-EL HADA ACARAMELADA</a:t>
            </a:r>
            <a:br>
              <a:rPr lang="es-ES_tradnl" sz="2000" dirty="0" smtClean="0"/>
            </a:br>
            <a:r>
              <a:rPr lang="es-ES_tradnl" sz="2000" dirty="0" smtClean="0"/>
              <a:t>Aunque también veremos adivinanzas y otras obras.</a:t>
            </a:r>
            <a:endParaRPr lang="es-ES_tradnl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0hada acaramelada 01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752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hada acaramelada 01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hada acaramelada 01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hada acaramelada 01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hada acaramelada 01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8924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hada acaramelada 01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727"/>
            <a:ext cx="9144000" cy="66465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6hada acaramelada 01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547664" y="54868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Arial Rounded MT Bold" pitchFamily="34" charset="0"/>
              </a:rPr>
              <a:t>DIBUJO LA CARICATURA DE GLORIA FUERTES</a:t>
            </a:r>
            <a:endParaRPr lang="es-ES_tradnl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115</Words>
  <Application>Microsoft Office PowerPoint</Application>
  <PresentationFormat>Presentación en pantalla (4:3)</PresentationFormat>
  <Paragraphs>13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SEMANA CULTURAL PROYECTO GLORIA FUERTES</vt:lpstr>
      <vt:lpstr>La semana que viene, celebramos en el cole la semana cultural, haciendola coincidir con el día del libro, por lo que realizaremos actividades de animación a la lectura. Pues bien, aprovechando que este año es el centenario del nacimiento, de la poetisa Gloria Fuertes y que además da nombre a nuestro colegio, me ha llevado a plantearme un pequeño proyecto en torno a ella, así he realizado un librito que realizaremos durante la semana o semanas….  A continuación adjunto las actividades de las poesías sobre las que vamos a trabajar. Las 3 poesías que he elegidas, son: -DOÑA PITO PITURRA  - LA GALLINA -EL HADA ACARAMELADA Aunque también veremos adivinanzas y otras obras.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ILUSTRAMOS POEMA “EN MI CARA REDONDITA”</vt:lpstr>
      <vt:lpstr>ILUSTRO POEMA</vt:lpstr>
      <vt:lpstr>Diapositiva 12</vt:lpstr>
      <vt:lpstr>LA GALLINITA</vt:lpstr>
      <vt:lpstr>EL HADA ACARAMELADA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CULTURAL GLORIA FUERTES</dc:title>
  <cp:lastModifiedBy>INICIO</cp:lastModifiedBy>
  <cp:revision>12</cp:revision>
  <dcterms:modified xsi:type="dcterms:W3CDTF">2017-03-30T11:28:54Z</dcterms:modified>
</cp:coreProperties>
</file>