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Taller de Computo e Informatica - Lic. Rosa Valverde  I.E. 8170 "Cesar Vallejo"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18520-E5C3-4927-A672-1047F8ED0B4F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055B9-68B4-4F24-8C3B-3E717F18D98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Taller de Computo e Informatica - Lic. Rosa Valverde  I.E. 8170 "Cesar Vallejo"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F8CB1-7BD2-461F-82B2-A49CA78C7EB0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B0664-A3E2-442B-997C-C96572221B0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F2DB-EBC2-4A06-B042-9543BC6416FB}" type="datetime1">
              <a:rPr lang="en-US" smtClean="0"/>
              <a:pPr/>
              <a:t>5/20/2017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Lic. Rosa Valverde / Taller de Computo e Informatica -   I.E. 8170 "Cesar Vallejo"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0FEE-F4A2-4792-9AE3-7B848669581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EEDA-CB37-4278-BE15-4BA043DD7E0C}" type="datetime1">
              <a:rPr lang="en-US" smtClean="0"/>
              <a:pPr/>
              <a:t>5/20/2017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Lic. Rosa Valverde / Taller de Computo e Informatica -   I.E. 8170 "Cesar Vallejo"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0FEE-F4A2-4792-9AE3-7B848669581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7CDD-50E5-41BB-988B-5FC511EBD3CF}" type="datetime1">
              <a:rPr lang="en-US" smtClean="0"/>
              <a:pPr/>
              <a:t>5/20/2017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Lic. Rosa Valverde / Taller de Computo e Informatica -   I.E. 8170 "Cesar Vallejo"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0FEE-F4A2-4792-9AE3-7B848669581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4D631-207B-4CBC-83D9-A224E44922B1}" type="datetime1">
              <a:rPr lang="en-US" smtClean="0"/>
              <a:pPr/>
              <a:t>5/20/2017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Lic. Rosa Valverde / Taller de Computo e Informatica -   I.E. 8170 "Cesar Vallejo"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0FEE-F4A2-4792-9AE3-7B848669581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1743-919F-4694-ABAC-3500E639E85C}" type="datetime1">
              <a:rPr lang="en-US" smtClean="0"/>
              <a:pPr/>
              <a:t>5/20/2017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Lic. Rosa Valverde / Taller de Computo e Informatica -   I.E. 8170 "Cesar Vallejo"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0FEE-F4A2-4792-9AE3-7B848669581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37F67-C4A7-4D65-ABDD-03A2297662F9}" type="datetime1">
              <a:rPr lang="en-US" smtClean="0"/>
              <a:pPr/>
              <a:t>5/20/2017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Lic. Rosa Valverde / Taller de Computo e Informatica -   I.E. 8170 "Cesar Vallejo"</a:t>
            </a: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0FEE-F4A2-4792-9AE3-7B848669581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1E96-C645-4541-A8BC-3E22FA9E6A75}" type="datetime1">
              <a:rPr lang="en-US" smtClean="0"/>
              <a:pPr/>
              <a:t>5/20/2017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Lic. Rosa Valverde / Taller de Computo e Informatica -   I.E. 8170 "Cesar Vallejo"</a:t>
            </a:r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0FEE-F4A2-4792-9AE3-7B848669581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A358-B0F9-427A-A1F0-24D6A995FAFE}" type="datetime1">
              <a:rPr lang="en-US" smtClean="0"/>
              <a:pPr/>
              <a:t>5/20/2017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Lic. Rosa Valverde / Taller de Computo e Informatica -   I.E. 8170 "Cesar Vallejo"</a:t>
            </a: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0FEE-F4A2-4792-9AE3-7B848669581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9202-2CAE-475B-8F07-192E6533BC92}" type="datetime1">
              <a:rPr lang="en-US" smtClean="0"/>
              <a:pPr/>
              <a:t>5/20/2017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Lic. Rosa Valverde / Taller de Computo e Informatica -   I.E. 8170 "Cesar Vallejo"</a:t>
            </a:r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0FEE-F4A2-4792-9AE3-7B848669581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DF633-4473-41E3-B4C1-5CA5D08A3B1A}" type="datetime1">
              <a:rPr lang="en-US" smtClean="0"/>
              <a:pPr/>
              <a:t>5/20/2017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Lic. Rosa Valverde / Taller de Computo e Informatica -   I.E. 8170 "Cesar Vallejo"</a:t>
            </a: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0FEE-F4A2-4792-9AE3-7B848669581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8B2A-692F-43C0-AE4E-D269DE254956}" type="datetime1">
              <a:rPr lang="en-US" smtClean="0"/>
              <a:pPr/>
              <a:t>5/20/2017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Lic. Rosa Valverde / Taller de Computo e Informatica -   I.E. 8170 "Cesar Vallejo"</a:t>
            </a: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0FEE-F4A2-4792-9AE3-7B848669581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F4FF9-885B-432A-BBF9-1B3E5C5E5454}" type="datetime1">
              <a:rPr lang="en-US" smtClean="0"/>
              <a:pPr/>
              <a:t>5/20/2017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Lic. Rosa Valverde / Taller de Computo e Informatica -   I.E. 8170 "Cesar Vallejo"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80FEE-F4A2-4792-9AE3-7B848669581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aptu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4422"/>
            <a:ext cx="9144000" cy="6000768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2071670" y="214290"/>
            <a:ext cx="52149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dirty="0" smtClean="0">
                <a:solidFill>
                  <a:srgbClr val="C00000"/>
                </a:solidFill>
              </a:rPr>
              <a:t>1er Paso : clic en el botón inicio</a:t>
            </a:r>
          </a:p>
          <a:p>
            <a:r>
              <a:rPr lang="es-PE" sz="2800" dirty="0" smtClean="0">
                <a:solidFill>
                  <a:srgbClr val="C00000"/>
                </a:solidFill>
              </a:rPr>
              <a:t>2do Paso : clic en </a:t>
            </a:r>
            <a:r>
              <a:rPr lang="es-PE" sz="2800" dirty="0" err="1" smtClean="0">
                <a:solidFill>
                  <a:srgbClr val="C00000"/>
                </a:solidFill>
              </a:rPr>
              <a:t>Hosting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1785918" y="2214554"/>
            <a:ext cx="1857388" cy="135732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Lic. Rosa Valverde / Taller de Computo e Informatica -   I.E. 8170 "Cesar Vallejo"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Captura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1612"/>
            <a:ext cx="9144000" cy="557214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214282" y="142852"/>
            <a:ext cx="85725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dirty="0">
                <a:solidFill>
                  <a:srgbClr val="C00000"/>
                </a:solidFill>
              </a:rPr>
              <a:t>3</a:t>
            </a:r>
            <a:r>
              <a:rPr lang="es-PE" sz="2800" dirty="0" smtClean="0">
                <a:solidFill>
                  <a:srgbClr val="C00000"/>
                </a:solidFill>
              </a:rPr>
              <a:t>er Paso : si tienes un dominio creado, haz clic sobre este</a:t>
            </a:r>
          </a:p>
          <a:p>
            <a:r>
              <a:rPr lang="es-PE" sz="2800" dirty="0" smtClean="0">
                <a:solidFill>
                  <a:srgbClr val="C00000"/>
                </a:solidFill>
              </a:rPr>
              <a:t>4to Paso : si no tiene haz clic en nueva cuenta , y elige la opción gratis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Lic. Rosa Valverde / Taller de Computo e Informatica -   I.E. 8170 "Cesar Vallejo"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Captura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85861"/>
            <a:ext cx="9144000" cy="557214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214282" y="142852"/>
            <a:ext cx="8572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dirty="0">
                <a:solidFill>
                  <a:srgbClr val="C00000"/>
                </a:solidFill>
              </a:rPr>
              <a:t>5</a:t>
            </a:r>
            <a:r>
              <a:rPr lang="es-PE" sz="2800" dirty="0" smtClean="0">
                <a:solidFill>
                  <a:srgbClr val="C00000"/>
                </a:solidFill>
              </a:rPr>
              <a:t>to Paso : cuando hagas clic, sobre el dominio se </a:t>
            </a:r>
            <a:r>
              <a:rPr lang="es-PE" sz="2800" dirty="0" err="1" smtClean="0">
                <a:solidFill>
                  <a:srgbClr val="C00000"/>
                </a:solidFill>
              </a:rPr>
              <a:t>abrira</a:t>
            </a:r>
            <a:r>
              <a:rPr lang="es-PE" sz="2800" dirty="0" smtClean="0">
                <a:solidFill>
                  <a:srgbClr val="C00000"/>
                </a:solidFill>
              </a:rPr>
              <a:t> cuatro opciones, elige Administrar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Lic. Rosa Valverde / Taller de Computo e Informatica -   I.E. 8170 "Cesar Vallejo"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3906"/>
          <a:stretch>
            <a:fillRect/>
          </a:stretch>
        </p:blipFill>
        <p:spPr bwMode="auto">
          <a:xfrm>
            <a:off x="0" y="1000108"/>
            <a:ext cx="9144000" cy="585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CuadroTexto"/>
          <p:cNvSpPr txBox="1"/>
          <p:nvPr/>
        </p:nvSpPr>
        <p:spPr>
          <a:xfrm>
            <a:off x="214282" y="142852"/>
            <a:ext cx="8572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dirty="0" smtClean="0">
                <a:solidFill>
                  <a:srgbClr val="C00000"/>
                </a:solidFill>
              </a:rPr>
              <a:t>6to Paso : desliza la barra de desplazamiento hacia abajo, hasta la opción archivos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Lic. Rosa Valverde / Taller de Computo e Informatica -   I.E. 8170 "Cesar Vallejo"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Captura5.JPG"/>
          <p:cNvPicPr>
            <a:picLocks noChangeAspect="1"/>
          </p:cNvPicPr>
          <p:nvPr/>
        </p:nvPicPr>
        <p:blipFill>
          <a:blip r:embed="rId2"/>
          <a:srcRect l="3906"/>
          <a:stretch>
            <a:fillRect/>
          </a:stretch>
        </p:blipFill>
        <p:spPr>
          <a:xfrm>
            <a:off x="357158" y="1785926"/>
            <a:ext cx="8786842" cy="3202675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571472" y="714356"/>
            <a:ext cx="857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dirty="0" smtClean="0">
                <a:solidFill>
                  <a:srgbClr val="C00000"/>
                </a:solidFill>
              </a:rPr>
              <a:t>7mo Paso : elige la opción administrar archivos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Lic. Rosa Valverde / Taller de Computo e Informatica -   I.E. 8170 "Cesar Vallejo"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Captura6.JPG"/>
          <p:cNvPicPr>
            <a:picLocks noChangeAspect="1"/>
          </p:cNvPicPr>
          <p:nvPr/>
        </p:nvPicPr>
        <p:blipFill>
          <a:blip r:embed="rId3"/>
          <a:srcRect t="1787" r="3906" b="6453"/>
          <a:stretch>
            <a:fillRect/>
          </a:stretch>
        </p:blipFill>
        <p:spPr>
          <a:xfrm>
            <a:off x="0" y="2643158"/>
            <a:ext cx="8786842" cy="42148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2 CuadroTexto"/>
          <p:cNvSpPr txBox="1"/>
          <p:nvPr/>
        </p:nvSpPr>
        <p:spPr>
          <a:xfrm>
            <a:off x="428596" y="285728"/>
            <a:ext cx="85725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800" dirty="0" smtClean="0">
                <a:solidFill>
                  <a:srgbClr val="C00000"/>
                </a:solidFill>
              </a:rPr>
              <a:t>8vo Paso : lo primero que vamos a realizar en esta ventana, es crear todas las carpetas que contenga nuestro sitio web (para que no te equivoques al colocar los nombres a la carpeta, te recomiendo que lo copies y luego lo pegues el texto)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" name="3 Elipse"/>
          <p:cNvSpPr/>
          <p:nvPr/>
        </p:nvSpPr>
        <p:spPr>
          <a:xfrm>
            <a:off x="1714480" y="3000372"/>
            <a:ext cx="285752" cy="35719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5 Conector recto de flecha"/>
          <p:cNvCxnSpPr/>
          <p:nvPr/>
        </p:nvCxnSpPr>
        <p:spPr>
          <a:xfrm rot="5400000">
            <a:off x="1358084" y="3785396"/>
            <a:ext cx="1000132" cy="1588"/>
          </a:xfrm>
          <a:prstGeom prst="straightConnector1">
            <a:avLst/>
          </a:prstGeom>
          <a:ln w="69850">
            <a:solidFill>
              <a:srgbClr val="FFFF0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643042" y="4357694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Clic para empezar a crear las carpetas</a:t>
            </a:r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Lic. Rosa Valverde / Taller de Computo e Informatica -   I.E. 8170 "Cesar Vallejo"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Captura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8737"/>
            <a:ext cx="9144000" cy="5429264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214314" y="0"/>
            <a:ext cx="85725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800" dirty="0" smtClean="0">
                <a:solidFill>
                  <a:srgbClr val="C00000"/>
                </a:solidFill>
              </a:rPr>
              <a:t>9no Paso : sube los archivos, en cada una de las carpetas. (recuerda subirlo de 5 en 5, no todos a la vez porque no te va aceptar)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" name="3 Elipse"/>
          <p:cNvSpPr/>
          <p:nvPr/>
        </p:nvSpPr>
        <p:spPr>
          <a:xfrm>
            <a:off x="2143108" y="2000240"/>
            <a:ext cx="285752" cy="35719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4 Conector recto de flecha"/>
          <p:cNvCxnSpPr/>
          <p:nvPr/>
        </p:nvCxnSpPr>
        <p:spPr>
          <a:xfrm rot="5400000">
            <a:off x="1786712" y="2785264"/>
            <a:ext cx="1000132" cy="1588"/>
          </a:xfrm>
          <a:prstGeom prst="straightConnector1">
            <a:avLst/>
          </a:prstGeom>
          <a:ln w="69850">
            <a:solidFill>
              <a:srgbClr val="FFFF0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Lic. Rosa Valverde / Taller de Computo e Informatica -   I.E. 8170 "Cesar Vallejo"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Captura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8737"/>
            <a:ext cx="9144000" cy="5429264"/>
          </a:xfrm>
          <a:prstGeom prst="rect">
            <a:avLst/>
          </a:prstGeom>
        </p:spPr>
      </p:pic>
      <p:sp>
        <p:nvSpPr>
          <p:cNvPr id="3" name="2 Elipse"/>
          <p:cNvSpPr/>
          <p:nvPr/>
        </p:nvSpPr>
        <p:spPr>
          <a:xfrm>
            <a:off x="2428860" y="1928802"/>
            <a:ext cx="285752" cy="35719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3 Conector recto de flecha"/>
          <p:cNvCxnSpPr/>
          <p:nvPr/>
        </p:nvCxnSpPr>
        <p:spPr>
          <a:xfrm rot="5400000">
            <a:off x="2072464" y="2713826"/>
            <a:ext cx="1000132" cy="1588"/>
          </a:xfrm>
          <a:prstGeom prst="straightConnector1">
            <a:avLst/>
          </a:prstGeom>
          <a:ln w="69850">
            <a:solidFill>
              <a:srgbClr val="FFFF0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CuadroTexto"/>
          <p:cNvSpPr txBox="1"/>
          <p:nvPr/>
        </p:nvSpPr>
        <p:spPr>
          <a:xfrm>
            <a:off x="214282" y="0"/>
            <a:ext cx="85725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800" dirty="0" smtClean="0">
                <a:solidFill>
                  <a:srgbClr val="C00000"/>
                </a:solidFill>
              </a:rPr>
              <a:t>10mo Paso : para visualizar en  online, tu pagina web, selecciona el archivo </a:t>
            </a:r>
            <a:r>
              <a:rPr lang="es-PE" sz="2800" dirty="0" err="1" smtClean="0">
                <a:solidFill>
                  <a:srgbClr val="C00000"/>
                </a:solidFill>
              </a:rPr>
              <a:t>index</a:t>
            </a:r>
            <a:r>
              <a:rPr lang="es-PE" sz="2800" dirty="0" smtClean="0">
                <a:solidFill>
                  <a:srgbClr val="C00000"/>
                </a:solidFill>
              </a:rPr>
              <a:t>, luego haz clic en el icono abrir, y navega sobre tu sitio web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Lic. Rosa Valverde / Taller de Computo e Informatica -   I.E. 8170 "Cesar Vallejo"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348</Words>
  <Application>Microsoft Office PowerPoint</Application>
  <PresentationFormat>Presentación en pantalla (4:3)</PresentationFormat>
  <Paragraphs>19</Paragraphs>
  <Slides>8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rosa</dc:creator>
  <cp:lastModifiedBy>ANA</cp:lastModifiedBy>
  <cp:revision>9</cp:revision>
  <dcterms:created xsi:type="dcterms:W3CDTF">2014-07-10T02:31:14Z</dcterms:created>
  <dcterms:modified xsi:type="dcterms:W3CDTF">2017-05-20T09:53:17Z</dcterms:modified>
</cp:coreProperties>
</file>