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23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38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69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25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11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0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00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21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57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61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0B08-169C-49C0-9CB5-C1FD133F8103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0172-1D8F-490F-B930-92A999F299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78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508" y="0"/>
            <a:ext cx="10515600" cy="1216027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PINTAMOS RUEDAS</a:t>
            </a:r>
            <a:endParaRPr lang="es-ES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249680"/>
            <a:ext cx="5157787" cy="1049021"/>
          </a:xfrm>
        </p:spPr>
        <p:txBody>
          <a:bodyPr>
            <a:no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ayuda de las familias en horario de tarde hemos pintado ruedas para convertirlas en maceteros y poder plantar en ellos.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90" y="2505074"/>
            <a:ext cx="2677289" cy="4170045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422401"/>
            <a:ext cx="5183188" cy="876300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¡Han quedado muy bonitas!.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04" y="2505075"/>
            <a:ext cx="2361376" cy="4170044"/>
          </a:xfrm>
        </p:spPr>
      </p:pic>
    </p:spTree>
    <p:extLst>
      <p:ext uri="{BB962C8B-B14F-4D97-AF65-F5344CB8AC3E}">
        <p14:creationId xmlns:p14="http://schemas.microsoft.com/office/powerpoint/2010/main" val="81817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14:window dir="vert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1463039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COMEDERO DE PÁJAROS</a:t>
            </a:r>
            <a:endParaRPr lang="es-ES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Hemos realizado unos comederos de pájaros con: piñas, miel, crema de cacahuete, alpiste y frutos secos. Nos ayudaron los padres. Aunque empezamos con pincel terminamos untando con las manos. ¡Fue muy divertido! Luego las colgamos de árboles y en las rejas de nuestras ventanas.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130040"/>
            <a:ext cx="4221480" cy="2438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3986212"/>
            <a:ext cx="4590627" cy="25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3055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" y="472440"/>
            <a:ext cx="3308985" cy="62360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53" y="472440"/>
            <a:ext cx="5342467" cy="31089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53" y="3703320"/>
            <a:ext cx="5342467" cy="30051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41" y="1645920"/>
            <a:ext cx="2588895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1441"/>
      </p:ext>
    </p:extLst>
  </p:cSld>
  <p:clrMapOvr>
    <a:masterClrMapping/>
  </p:clrMapOvr>
  <p:transition spd="slow" advTm="12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u="sng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PLANTAMOS: </a:t>
            </a:r>
            <a:br>
              <a:rPr lang="es-ES" b="1" u="sng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Alubias</a:t>
            </a:r>
            <a:endParaRPr lang="es-ES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46" y="2130425"/>
            <a:ext cx="2447627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773680"/>
            <a:ext cx="6258559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3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">
        <p:split orient="vert"/>
      </p:transition>
    </mc:Choice>
    <mc:Fallback>
      <p:transition spd="slow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Lentejas</a:t>
            </a:r>
            <a:endParaRPr lang="es-ES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1" y="365125"/>
            <a:ext cx="2362200" cy="137929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1" y="2849880"/>
            <a:ext cx="5334000" cy="33223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49880"/>
            <a:ext cx="5906347" cy="33223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3" y="311395"/>
            <a:ext cx="3684693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000">
        <p:circle/>
      </p:transition>
    </mc:Choice>
    <mc:Fallback>
      <p:transition spd="slow" advTm="1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7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HACEMOS PAN</a:t>
            </a:r>
            <a:endParaRPr lang="es-ES" b="1" u="sng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s-ES" dirty="0" smtClean="0"/>
              <a:t>Con la colaboración de la Asociación “Las Torcas” hemos hecho pan y metido en el horno del cole. Descubrimos que la harina sale </a:t>
            </a:r>
            <a:r>
              <a:rPr lang="es-ES" smtClean="0"/>
              <a:t>del trigo que es un cereal </a:t>
            </a:r>
            <a:r>
              <a:rPr lang="es-ES" dirty="0" smtClean="0"/>
              <a:t>que se planta en los huertos. Luego lo llevamos a casa. Estaba muy rico. </a:t>
            </a:r>
            <a:r>
              <a:rPr lang="es-ES" dirty="0"/>
              <a:t>¡</a:t>
            </a:r>
            <a:r>
              <a:rPr lang="es-ES" dirty="0" err="1" smtClean="0"/>
              <a:t>Ummmmm</a:t>
            </a:r>
            <a:r>
              <a:rPr lang="es-ES" dirty="0" smtClean="0"/>
              <a:t>!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659504"/>
            <a:ext cx="4475480" cy="26523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2" y="3629660"/>
            <a:ext cx="4768427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2000">
        <p15:prstTrans prst="pageCurlDouble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Nos encantó amasar con las manos.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5400040" cy="303752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590800"/>
            <a:ext cx="5670973" cy="30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2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>
        <p14:ferris dir="l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160</Words>
  <Application>Microsoft Office PowerPoint</Application>
  <PresentationFormat>Panorámica</PresentationFormat>
  <Paragraphs>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1. PINTAMOS RUEDAS</vt:lpstr>
      <vt:lpstr>2. COMEDERO DE PÁJAROS</vt:lpstr>
      <vt:lpstr>Presentación de PowerPoint</vt:lpstr>
      <vt:lpstr>3. PLANTAMOS:   . Alubias</vt:lpstr>
      <vt:lpstr>. Lentejas</vt:lpstr>
      <vt:lpstr>4. HACEMOS PAN</vt:lpstr>
      <vt:lpstr>Nos encantó amasar con las manos.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PINTAMOS RUEDAS</dc:title>
  <dc:creator>Maru</dc:creator>
  <cp:lastModifiedBy>Maru</cp:lastModifiedBy>
  <cp:revision>4</cp:revision>
  <dcterms:created xsi:type="dcterms:W3CDTF">2018-03-08T18:27:16Z</dcterms:created>
  <dcterms:modified xsi:type="dcterms:W3CDTF">2018-03-08T19:24:29Z</dcterms:modified>
</cp:coreProperties>
</file>