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11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36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69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890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99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02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08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18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58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28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73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FEF4F-0684-4765-B6FC-6EFBD78DCCA4}" type="datetimeFigureOut">
              <a:rPr lang="es-ES" smtClean="0"/>
              <a:t>15/11/2017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F8203-E077-4FBB-BC87-E7C693E705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604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ASERTIVIDAD…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LA CLAVE PARA LLEVARNOS BIEN.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3816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018882" cy="495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550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8007844" cy="581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10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5865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560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Ejemplos de conducta agresiva, pasiva, asertiva.</a:t>
            </a:r>
          </a:p>
          <a:p>
            <a:r>
              <a:rPr lang="es-ES" dirty="0" smtClean="0"/>
              <a:t>ROLE PLAYING en diferentes situaciones</a:t>
            </a:r>
          </a:p>
          <a:p>
            <a:r>
              <a:rPr lang="es-ES" dirty="0" smtClean="0"/>
              <a:t>Juego de la MANZANA.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416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historia del LEON y el RATÓN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figura del LEÓN y del RATÓN nos sirve muy bien para explicar cómo nos comportamos en nuestra vida cotidiana…</a:t>
            </a:r>
            <a:endParaRPr lang="es-ES" dirty="0"/>
          </a:p>
        </p:txBody>
      </p:sp>
      <p:pic>
        <p:nvPicPr>
          <p:cNvPr id="1026" name="Picture 2" descr="http://t1.gstatic.com/images?q=tbn:ANd9GcT74fJoeVLbIdQjgSJJcTqXINw0GQa2KHeVGP_KGQLEHfXb8e9M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62" y="328498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UUExQVFRUVFRQUFxcVFRcWGBQXFRQVFBQVFxUYHCYeFxojGhQUHy8gIycpLCwsFR4xNTAqNSYsLCkBCQoKDgwOGg8PGiokHyUsLCwpLCkpLCksLCkpLCkpLCwsKSwsLCwsLCwpLCksLCksKSwpLCwsLCwsKSksLCwsKv/AABEIAMIBAwMBIgACEQEDEQH/xAAcAAACAwEBAQEAAAAAAAAAAAAEBQACAwYBBwj/xAA+EAABAwIDBAcGBAYCAgMAAAABAAIDESEEBTESQVFhBiIycYGRoROxwdHh8BVSYvEUIzNCcpJDsgeCc6LC/8QAGwEAAgMBAQEAAAAAAAAAAAAAAwQAAQIFBgf/xAAzEQACAgEDAQYDBwQDAAAAAAAAAQIDEQQhMRITMkFRcYEUYZEFIjNSocHRNEKx8CNT4f/aAAwDAQACEQMRAD8A+PUqVuX6BZwBMMuwW3ILJRywdWFfVH1G2U5c3Zq4IHOsvLDtNXWNwdGiiHxWG220KXU98jEoJx6RHleL2hdMCkEkRhkpuKeQzbTbLNkcPKOho7+tdMuUUNjZOcCdoJW5u5aYGfZdRDQzfX1xHLsOl2Py/eE4iuKqStstHMjJxlsJcvk3FNQxK3R7L7JpDLZZUhm6lv7yLBitHhy4gAVJRODwxkcGtFyu8yfo0yEAm7uKNCHWc22zs+eRRlXQ9tAZLmxpuXTYfAtiHVaB3BbwsutSKJyMUuDnym5PcHbDVbtZTVaNFwvZAtAzIwAhZugAstWncvNq/eoQzZCvfZohYvJqoQzc0qjpaLd7ljJGoWZYjDMlFHAELl816FNcf5R2eS6fb2dV57Wu5ZaT5Nxk48HyzMskkhcQ4HvpZA0ovsskLXijgD3rlM86E7R2oqDiD8ECdPihqvUJ7SOFXhaisVgzG4tcKEIdLPYcWHwVClVeihaoU0ee1UUovFeSsHzpj6J3keasjuTdc9Wqs1OuKYirWuDt29IgSivxJpFjdcNCSjocSQguGOAisb5Ds5Zt3Q+VY2hoVWfG2QUbr1C309UcMqNvZWKSOsBtVZyM3ofL8TtBHUqkmsPB6WqxTipILy3HHQo7E4qy58OLTVF+22lM7A/hk7OrwPWvqaoqJ11k2GgTLJMuMsgaspNvA7Y4wg2+DuOiGHZsbWz4p+6apt994XNZjjPYgQssGgVINKk3pa+lErbjaGoJrxqn1LoWDx1i7WTkj6FCaokALmsBm+0BXh9929NsNjaoqaYu4tB5eFXbqTy/ZDEmvgPeSt9jh971oyTQ+NFV7AKea8BIpXj9aqk5+ShAraCzqKVQD5yKqQYmlQb/ADJULwGPuEFLMQjC+tkBiG3UIijjtKpxJA08loQwCpNhv3fVIcy6SMa6jRtf+wHvWW8G0m+BszHFxpoi4380jweZiQVbu1B1B5o2Kc71EymjHPMkbM3TrbivnGOwhieWu1BX1X+JBC5LpnlTXx7QsQh2w6llBIXSrWxxj8QBvQz8xG66XSsobkqYTEua8BrajfVJYYvPWXS2QUc2UR9YDdzaHeKaKKC/xN3mz52AtWMWFCrteV0Wh1SQWxis91AsRKVR9SsdIRzWNj2pKJwrKrCI03K8UtDVW/kYjhbsOw02w5dBDKHCy5R76o/LccQaFBshlZOjo9T2cul8D98VVtgoaFUw7tpM4okoz0EHncuMPUVXZ9C8t2Wl5HcUtyDJzIOIr5LvcDgtlgHAJmmvfqON9oavKdSOXzyFolJLSagGovy8NEpfs8hyXQdKo3MDXt47LrV10Pw8VzUbHOOg5olmxy6txvlraUH2fquky+OvgkOWsoaLpMDZarM2PDDXR2W0RsqbQWLJKOI8u790cAXfvK8YwGldyjnVPkqh1PNUQ9mgAr4FAUG7iisTiLU4kBBSy0A8vgoWi8j6C32ePqgcyltUbqfZXuJxFgBvSzNMd1NkHXUqmbSEGfZ6aUFzpyHzSCMk66njqjJYK38vqqxtI308/glXu9xpfdWw/wCh2GoJC7+4tHHQG/r6LpHRcEnyg0Y2utL7k4jcmI7IWk8vJTbpqsMY4OaQQj30KVY55CsyfOs6eyOQ0aTfgg5In7O0xoO+2qeZzigHHaoucmxHWqwkd29IS2kAv8MSz8hXM+YuNWnyUXRx4uSg6gPOiinX8gXZWflZwIKIZDVRrAtmyhOPJ0cI3ZCFs3DBDtxAVxi1nc3saz4YAJUW3TCTE1QdOsrWTMsFhCvCKJhBg3v7LCfBFs6MyO1o3vKx1pcknOtLkzy7HbIqV1eR4n2hG/vSLDdHmN7UhPJq7forklXDYYab60+yh5jJ4Ruv7S6fux3O5yHLhG2oFKpuSaKuFg2QAtXBOJYWBWcnN9TF+MibKxzHCxH2R71zn4S6M0IDh+YfEbl1UzfvigZwqaySLwJ2so4JyJqXr5oY4WqEzzFOjw8rxqyN7h3hpI9ypLBqTyA5n079nI6ONvtC3tUcBTlfUo3J+lbcSNptQ5po9p1FfvVfC8tzvZLhIT13FzpDUnaNBUgXO8p5/wCPM0kdiyCS7baa/wDrcfBb8MmfE+8RzV8fkF57VBYSS3qPkvTJWvmqIUnn6x5X96X4zF2J4e8mnuW8jkkzKbqmnD796o0hH0i6atg6oBcTqR/bfj3rGHOPatqL1XDdJMdI3q7baSgOcGuBcBtOox1OzxpzCK6DYk1ew6UDgeF6Hw0VSWxcZb4OziGtUXhsPXRCtjqaDTfzTKJmyBT3oeNwrYyZuRbZCKIbC3GiN/h7IiBMnt0HjnWWj6g0KXY6UDeoyjk+kmCD3jW6HkwYaGABNMxl3gFx4JQ9k0jwCAz3pOzkLGSitlljhkApuUQP4A/fK6q9VYfkE67vJfU+bVVmRk6VPcuxh6OQs/sJ5yODR5IluJijsDG3/BtT5oru8jjvVpHJ4fI5n6MPjb3phD0Sf/yPa3xqU2fm4NgHv7zT0C9Es7uzGGDiRT1Kw7ZAnrJPgwg6Mwi5L39woEayCKPssY3m4glCSxP/AOSdo5A19yGcMO3UvefIIbbfLASvnLlh8+cNb/f/AKiixZji89WNzubqlCtzKMHqRMHM3KExPSKStAf9bKKDZlJs6DDxzE7mDw92q+mdCMKQyrnbR43XyPIQ+Vwc4OIrwdVfcejA/lD5UTNUcMepjgdhReNcrBMjSBZRRDSNRc+qxeFC0YsYg83wpfE9ooC5rm1NxcUuN6ZwsUxOHsoWfn/Ff+O8RtkBoDa0B2q1HKi6zoX0QOHk2nEk3aCBQUOrSNa/Jd3LlrSalGMwrQLKi1hGMAoKeXyV3Noa7qFWdHXvUeaqFi/GBKcfFUEbqe9PJ47d2iAxbLKi0fIs66LSSyuc0tAqaA10CZdF8hfCDtAbRI0O4bl3Zy9mybXN0rwDDU27q8O5VItJLdHrnADQ+C1gc49y8nFXaFaYeoO4LJof5e2g5o4crpZgn05/fFGtlvRbRhkxMe0CuRzCbZJBXXSzWXEdJM2ha79XfZYm0lkzKSjuwrK4w+pKpinxRzVc4UA71yMuePNmA34VCyhwWImJ2QQN5dbySrk34GO3sltCP1Otf0nhB0PoouWHQ6Q6vFd+qizl+f6EzqPP9C0uFiaeu5zjwAJ96r7VjezD4vdT0Tf+GfI2sw9nUauIa4eGqUv6OxXc6d7wDoxu7m42WIy8zi9PsDzZ2RYOYzkwX80ulzUvNBtvPf8AAJkJcLH2Yi88ZHV9NFm/pVs2YGM/waAipeSIlH5sFiyvEydmItHF1v8Asth0aP8AyzMbyHWKFmz+R+9xWI9obkUA4q8S+SCLq8Fgbx4fCxihLpPQKv4xEz+nEwcyKlLI8EX3qe4JhB0edr7M97+qPVYaj/cyYf8AcxxkuOdM8VdQV0FvBfZclaGxNGll8UwmCEZvKxvJpr66L6l0XzHajAL9qg5fBMUuPghmlxWyOnD1ptoNsy19qmRtMtMfBZAErx8y9hcoaComUXspQ5xNF6Z1CAWKbS4Qv8YBqicY/g31S9jzr1fEV9SqNoJ9uDoaq22PigZZdmh2WkakgU2fnVbnEBwJH3yVZCYLPlFkLicOXA010HDvKkx05X/dD4qWrgG6G+p8QpkmADEtcBTUad/0WeXx3qUXjJGDXbPdWg+iFjc1xs4/7fJUQMxgaRYeSUscdq9vJEvZfUkd5Qr4KG1FllobYfEACxHmtm4pLYpacFaTFeCmSjfG40bJquMxsDZXOdUW+96fZhjqNNTT09SuZxEp2a8UKyeAtdXWx3k+CaKE0oKkAjki8HMNp9EhhmIb4KuX40tBPPeg9ohh0uLR0r5RXQKLm5c9FTceai11IA76/NfU4uXNXO3k95TjIM4c0FpBodeBWjMpw8Z68oJ4RtLj/saBGwyM/wCLDudzkNvIUCppTXTFHlpuuC3eAfMujDZP5kBt/czUjmOIQkPREi7hT/Nwb6apzIMSW2c1g/KwAV8kTFlEUrA+rnEdtpPrzCvosg1GW2fMHDVRcW4b48hMMvgZrKO6NtfU0REcbTZkDn85DQeVk3hwjG9loHcFsno6Bf3S+hybPteT7kfqLGRTUoPZxjgxor5rOfKXO7T3E8ym9F7sJhaSqPh9RKWvvm+RDBkWya1JT7I8UYX1Oi8ko3tEDvKXT51GLNq8/pFUKboi+d/luP0anW42W3z2PpOBzdj6UNU0Ey+U5TPO6QEgsZvrqeQHHvXf4bGCn3ZD53w/c9HpdT2kd2s/Ia+2WomFElfiqLM5jxPqoO9Q6diArQ4ju8UiGMXrcVe6rJpMb4gA8fCwQMrePhwW0eIBCHlkr96KG0wJznMOpNdOStBiwABvKrJiL3XP51jCxwLdx3b6rDeBmvfYfyYym1tXArprRC/iLDUixp+y5fF54ADckmlkZlBIjq6tTdZUgk44Q3aKDWjisSadoV8PuipHPvPK3xWOIxJaak2WsgD2d9xQ05V+CjpXU4oKWepq0+G493A8lGT119VjJYWZuNliZr6rLESECtUhxebEmkYJd3WVNkyOMyxHVAOh4hKsfjo2tA2gabgl8jcQ9wErgAd1PkUX+FRMc3q7R4k/BAm0xiCtw+hY9f4Mzmz3ikUZIpqdPNbYLI3SDaleQPyt+aYYiYBhAsNNFbDO6guspo09L1S/5G3/AL5CifK4g4gN05qLV7akmo14qK+oF2KGkOCjZ2WgeF/NEBQNrpr5r2Qhvbc1n+Rof9dfRd6U4V8tI+URrtteybIsSHMd7Rmu8fmHzWMmeQg0btyHg0UHxPoqjHYh/YjbEOLrn1qfclbbYXR6YxbHatPZRJTlJRGvsw5okZYHVptsnlXchJsdEztPHcL/AE9UtxeAlNHvldJQ9YaW30TQZbEAJI2gtdS5uWnhyS8J3VtVSePnyNWV6e1SugurHKW3uC/jG1/Sic7m6w+C92MQ/tPbGODRU+aPUqnfhYvvts5r10o7VRUfRb/UXsyVmry55/UfgEXHA1oo1oHcKK5cqOKYjCMO6heVtlnebZYTkaLSDMiLVQkiDxOJDdShWygl954HNJK2Mk4ZOkGYWtdZjHit1y0nSR1NiJtTxALj5bktnxUpNXkgC5FaV76Lndom9j2FUpSisrfx8j6NHjK/uocZuF1wGGz1zNkXO1qfgBu3eSbtzyg5reAsbVwdfHmWzbd7zwRrMYHA3/dcHLnuywurS1uX5nfAc0G/pO9ojANNrru5AmjR7vNQMrEjvMVIALHVKMYQTVy5eXpo4NBoCafU/BCs6UGQ3sssIr0jqBg2udUgU95R7AGix/Zcthc73A1+iYDNCQsm+2yHy4ulN5uO/khppaim46FAvmqe/wB+75KzJbUO825FZyTqyeNeWmnmEUJAb18d/cePeh5G7QrvGvNKsyx74aOGnOtPos53wE3xkdudXU28EC1g9pRoFuC0yrFsnZtA6aivZPyVsK0e0KBOTydCmC2aMMQ3+aFJbyBbNvKVDQyIQ2l/kpjD1fFaMfRngh8yxLRQVCBlzVzxSNhI0ru89Fe7AWaquEmlu/JbmrG1CiyjyyZwB22iu6hNFFYBTu/6v1Q1czEyWdII2n+1g+VApDkUYu6rz+o28gmK9p7qrvx01cfD6nymerus2zj0KxQtb2QGjgBRaUXm1YUHffVeBHWwnLndntVnDN7FxtWJ9nt4V3hbMjJ0Fe6/7LLE4mJgO29o5A7R5igt5lK6rspR6Zv0HdGrozU60/2CpoNkihq03aePLvWbW8q9yVHpO1jAyNjntrYvuK8BT5qbOJkJEjvZNsdkDUFK06qzChjL8B7UaGrLt6sLxWM7jCeVrO04N7zU+QS+XO2m0bXSHkLenzWsOQMFyC88X39NEYYw0bhyCa7K6fflj0/kT7XT19yGX5v+BR7OeQ9Ytibv3nyHzR8OUYWO79qY/rNv9W/GqrPixu3IOWclDenqQ5Tr7Yrur6cewY/GsDgA1rWbwAAB5LnsdJVzu82R08JGqpPgqXC12aTykMfHWSj0zkLoYb137lcwEuAr97ymD4ajaH2VS2zU2OngNVJRS5NVXvhCzHkuc1m4kE9w7I8vehcU8mSu6oP/AKt0CLmxQNTS/H75IHrOPztZLuS8Nx+M5PeWwDLJbxPqEN7Q7kbJDuKyMVFe4xGcUeQTEGtd66KHHdSteXx+S5z2V1aR2g3D1J1Pw8FTjkJG1o6Y5q2uzW9iOF9RVG5dihK2o1BoQdQuNcaEHkPdRHZZj3RvcNRfxpf3Ic4ZWwzTqEprrWx27KChJuFjmELXtLaVa4eSmHAe0OBqCPQq0uPjiHWIrw1Pkkt2eh2jHLwkcjHDJhJqbjpwcF02XzNLS6tBztTkkub5yMR1GsJoaje7wA0QGG2y4tIIprx527kRrqWXyclajsJvs94+GfBjt+cNjc46lYxumnJ2Rsg7zb01KZZblzAC4AE/mNyiMEzUoLaXB0I6eduO1lt5LYVjJWtc3bJeedh5JpjAAygAAtYKr7yjkpjz2RzVZbGoVQri1BYCImjZHcvFZrFFQzgJaPirxwk3Atx3DxNkuObzP/ow7I3OffyLreQXjsqllvNMT+lvzPwC7vbWT/Dj7vY+MvT1Vr/mn7Lf9f8AwKxGOhj7Ug7mdY+dh6oX8bc/+hCXfqfcfBvvRWFyaNp6rKni7rH1+CPfDTtEg24G3dW25X2Fk+/L2WxPiaa/woe8txG7CTy/1ZqD8rPsAeS2w2TxtuGbZF6u6x9bBMnTMbzPP5BCT44nQeQRI01V8L9wM9Tdby/2Lz4drhRxAHLdwICJwOI9q3Zt7WPT9Q+qVRguK9DHMftN7Q9RwQNRW5pTjyhnSXKpuE+HyaTY5xJBrWqwftVumeLY2RomaL6OHPSv3yWUkNRzC3RPto5b3RjU09hPCWz4YHLhaEHctJ4KioW8jwG9e3f8tUqkzoDqsq88AKq531Q259NyV0XT8MeoZLR7amx5oF+Na1tHX4LCSKZx61IweNzTuHzVn5Q1tHXf/l8tEPrunwsevI0q6od+WfT+Qd2MJ6sYJrw581jiIHDtGg5fNOMRDtNDhYjdw4IUdYU1KrsPzPIf4np2gsC52FDAC0a8brGWHemDBXqlZiKhod630opWvxAZMPUVCyOHqOaP2Nk0OhWcrNk1CrpCRsYC3DVtvWQwm4o+cgXQuIxYr1R5/JDk4x5GYOcuDJ+GuO4e8rOwNdaH4rZzXOoTuG/xOizawd5WMt8DKaXL+gThcbL/AEmOo0m16a/q3JzhejgBrK8k1rst+LjcpF7Mk10XW5PjGuZ1u0PUcUtdGUV1L3OroLa7J9nZz4Zexq9jWRkRsDRyGved6XY/AVjErbPb/wDYcEyx+IJaQ0IXE4MiLXVKZecnZsrU4uCWdv8AcGeWZgNmm46cjvb8kywnZqkUmA9kGn+x9j+l24prgMSQ013a/NXJeKF9JfKqXY28rj0PY7yEqYgVkaFj+ItZVx1O5Btmlnd1Bsj8zqgU5DUqsMYlrI92tdT+X8jk4pgttDzUS8dGxvkeTvpQDyovFMIvr1n5Y/VnUfwxpU0A/V8tVmcQwVFK6H73oEzOeVQwHaoV6Zyzwj44o4+QZLmh0FhyshZXOIruW8uFFAQFtA2raK+lvZmeqK3QJBhtoGuqthoqEgoqCIg0A01O76IfGY+GM1dIK8G9Y+egQpW1V8vcYhRdb3Vt5+BUx7DuS2fhy4bQ8zYeZsl5zqST+hDYf3v+tvIFYtwb5T/Olcf0t+Z+AQe3sntXHbzYz8NXXvdPfyQX+KxQF1Xh21q1ule8/BBnNZJnhsLAwOqanlzWoy9jKjYFxSup8zdF4KEOYYTQObdh4j7qCkbaZVvqlvl742OnRqIWLs4eC2yK5MooayudJXnst+Z80YcK0NBYA0aEC37rZriW7NLgnXUUVYjWxt8V06660vuLZnJtusk8TfBR4DmX13KkN2lvpwotWN2HX0vTkvMQzZ6zd/3REeeTEWgNrdk0OipLFsO2hoipyHNrvWJdVlyBQ0v8tViWFyGg5N7IHxTARtDVZydZtaLJ+PawEa95+CCc57tAQDvNh9UtK+L2gsjsNPLGZPHqbTTgtvryQT8UXdVor3X9URJgg2hc7b5Cw+aj2b2ig5WWGpy7zx6DEXXHjf14ARhjXrHZ7rnzXrGhpsPHejn4OorWqs2IFvMLSrxwad+eQJ0BBvwVjBS4RTW1FN68jZuK10oz2jMi3eERhX7LgeFx9VI46GhWj4qdy1055Mq1xacXv4DrEYwOa3ZFAT5cltmDgIwO5IDmAYPn6KzxNNStWtOhcKW4hq5FkEpNRex7HTfaEra+63N+HgF5jmcfs9jW1DuCTPxr7Ma13ZqKg6ce6yefgrIy3VzvzOv5DQIjNcEdkSN7cdxzG9p4grKwa1Gktti7LGspbJA2XZQ3ZDj1na1dfyGgRGDlo91eK8wONbWjahjxtMqalp/uYTyPnY71tgmVBPErLTGtK67K4yr28/U2dim8VErxRo8qK8BnZPPgOhHsuRToC4VFyleI6QtJ/lRmQjea08h8VmGYiaz3iNv5W/IWXc+JlPaqOfm9j5R8HGH3r5pfJcjSbGRxDrvb3C59LeqW/j9bQRFx/M6/0CkeTRxnrDbPF9/TRM5IatBG5V2Ntn4kvZE+Iop/Ch7sUzYLESisstB+Vt6fAeSLwOURDRtXbnO6x9dPBHQigNdKftXmsWvobeCNXp6690he3V22ZUn9NisdQaHdZUxEQDrFazRntVXvsai9yjY8BdS8TKVxcLblgWk0c2zm6fEIiB1DQqkw2SsTgpxxIJCxwlmPseYl4NJm6GgeOB3H4Kk4p1hvWkHbIpVjx1uAPHkhcZKyKxdUDRc2q5aduqzw4OtdS9Qo3V8vlG0z6t0uh5Z27N7W9Uv/AI177RtNOJsPM6+CjstuDK8u4hth8z6Irutt3hHC83/AOOnrr2slv5LkrJm1KMZ1juAFTf1Q8uElN30YD4n0sExewAD2bQ0U3CniVIofaa2tootPnvtt/oF+IUe4sfqwF2DY0AtBJ4uv5bgtNgyBGYcNb1SDWutd3cs3s2HV3I6gkvkDlY2+csGw8Iu06r1jaVadDotsS2+0F5LFtCoKvGNkV1Z3YK07JpuKq6Kjq6AokxbTeYVBINmjtQstYW4SMt+M+Zk+PZO0FJGgiuiwfjtkU8t5WYiedeoDvOvluS7tT7iz/gaVT5m8I1nxYAv99wVI2vefyji7Xwb+y2jwoYdporzNz9PBbyNrfer7KUt7H7E7WMPw17sE/hNg8TxN/LgnOXylxa03pp8kHsEhewEtI1HA8CN61OmMo9P0C6XXTotVn1Xmh5LeRoWuYv6oHEoXCybb6nUa/Tkr427mjmuVNdLaPe0WK2pTi85E2Z4L2TxTsSXH6Xjd4/eia5XOHRjiLHvUzuLaiLeYpyI0KTRZgIWXs463qOXiss50pLRajP8AbLw+YTMauJ5lRBMlncKtZ1TpcD0UVYCfEWPdVyOthjAa4AADgBRYRa+Kii9MuEfKZ+ITihovCeooot+YBlmH+UP/AJP/AMhScXHivVFiPdYazvR9EWHYKzhPZ8f+xUURHygUe6zDE9pUeNO8KKIVnDC18oyz1xDQAaCm6y5KtZGVv126/wCSii87V+J7nrVw/T9jqMcbjuQkq9UXenyzzsOEF4ZvV8B7ljB21FFce6jdnfZ5jB1lji9PBeqKpeJUPA9g7CphNT98VFFa8DX5jMau7kpxDuqooufrOF6nR0fLK5e3qk7667/NMH9nyUURqe4TUfiP1LM7Cth9FFEZcoVfDCWHqjx96HlKiikeDc+/7IYYA3H+J/7Bbzn+Y1RRcrWfi+x7D7D/AKdev7gOevO1Sp04rjpDWS9+9RRCq5YDUf1E/U7jB/029wUUUQj1kO6v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6" descr="data:image/jpeg;base64,/9j/4AAQSkZJRgABAQAAAQABAAD/2wCEAAkGBhQSERUUExQVFRUVFRQUFxcVFRcWGBQXFRQVFBQVFxUYHCYeFxojGhQUHy8gIycpLCwsFR4xNTAqNSYsLCkBCQoKDgwOGg8PGiokHyUsLCwpLCkpLCksLCkpLCkpLCwsKSwsLCwsLCwpLCksLCksKSwpLCwsLCwsKSksLCwsKv/AABEIAMIBAwMBIgACEQEDEQH/xAAcAAACAwEBAQEAAAAAAAAAAAAEBQACAwYBBwj/xAA+EAABAwIDBAcGBAYCAgMAAAABAAIDESEEBTESQVFhBiIycYGRoROxwdHh8BVSYvEUIzNCcpJDsgeCc6LC/8QAGwEAAgMBAQEAAAAAAAAAAAAAAwQAAQIFBgf/xAAzEQACAgEDAQYDBwQDAAAAAAAAAQIDEQQhMRITMkFRcYEUYZEFIjNSocHRNEKx8CNT4f/aAAwDAQACEQMRAD8A+PUqVuX6BZwBMMuwW3ILJRywdWFfVH1G2U5c3Zq4IHOsvLDtNXWNwdGiiHxWG220KXU98jEoJx6RHleL2hdMCkEkRhkpuKeQzbTbLNkcPKOho7+tdMuUUNjZOcCdoJW5u5aYGfZdRDQzfX1xHLsOl2Py/eE4iuKqStstHMjJxlsJcvk3FNQxK3R7L7JpDLZZUhm6lv7yLBitHhy4gAVJRODwxkcGtFyu8yfo0yEAm7uKNCHWc22zs+eRRlXQ9tAZLmxpuXTYfAtiHVaB3BbwsutSKJyMUuDnym5PcHbDVbtZTVaNFwvZAtAzIwAhZugAstWncvNq/eoQzZCvfZohYvJqoQzc0qjpaLd7ljJGoWZYjDMlFHAELl816FNcf5R2eS6fb2dV57Wu5ZaT5Nxk48HyzMskkhcQ4HvpZA0ovsskLXijgD3rlM86E7R2oqDiD8ECdPihqvUJ7SOFXhaisVgzG4tcKEIdLPYcWHwVClVeihaoU0ee1UUovFeSsHzpj6J3keasjuTdc9Wqs1OuKYirWuDt29IgSivxJpFjdcNCSjocSQguGOAisb5Ds5Zt3Q+VY2hoVWfG2QUbr1C309UcMqNvZWKSOsBtVZyM3ofL8TtBHUqkmsPB6WqxTipILy3HHQo7E4qy58OLTVF+22lM7A/hk7OrwPWvqaoqJ11k2GgTLJMuMsgaspNvA7Y4wg2+DuOiGHZsbWz4p+6apt994XNZjjPYgQssGgVINKk3pa+lErbjaGoJrxqn1LoWDx1i7WTkj6FCaokALmsBm+0BXh9929NsNjaoqaYu4tB5eFXbqTy/ZDEmvgPeSt9jh971oyTQ+NFV7AKea8BIpXj9aqk5+ShAraCzqKVQD5yKqQYmlQb/ADJULwGPuEFLMQjC+tkBiG3UIijjtKpxJA08loQwCpNhv3fVIcy6SMa6jRtf+wHvWW8G0m+BszHFxpoi4380jweZiQVbu1B1B5o2Kc71EymjHPMkbM3TrbivnGOwhieWu1BX1X+JBC5LpnlTXx7QsQh2w6llBIXSrWxxj8QBvQz8xG66XSsobkqYTEua8BrajfVJYYvPWXS2QUc2UR9YDdzaHeKaKKC/xN3mz52AtWMWFCrteV0Wh1SQWxis91AsRKVR9SsdIRzWNj2pKJwrKrCI03K8UtDVW/kYjhbsOw02w5dBDKHCy5R76o/LccQaFBshlZOjo9T2cul8D98VVtgoaFUw7tpM4okoz0EHncuMPUVXZ9C8t2Wl5HcUtyDJzIOIr5LvcDgtlgHAJmmvfqON9oavKdSOXzyFolJLSagGovy8NEpfs8hyXQdKo3MDXt47LrV10Pw8VzUbHOOg5olmxy6txvlraUH2fquky+OvgkOWsoaLpMDZarM2PDDXR2W0RsqbQWLJKOI8u790cAXfvK8YwGldyjnVPkqh1PNUQ9mgAr4FAUG7iisTiLU4kBBSy0A8vgoWi8j6C32ePqgcyltUbqfZXuJxFgBvSzNMd1NkHXUqmbSEGfZ6aUFzpyHzSCMk66njqjJYK38vqqxtI308/glXu9xpfdWw/wCh2GoJC7+4tHHQG/r6LpHRcEnyg0Y2utL7k4jcmI7IWk8vJTbpqsMY4OaQQj30KVY55CsyfOs6eyOQ0aTfgg5In7O0xoO+2qeZzigHHaoucmxHWqwkd29IS2kAv8MSz8hXM+YuNWnyUXRx4uSg6gPOiinX8gXZWflZwIKIZDVRrAtmyhOPJ0cI3ZCFs3DBDtxAVxi1nc3saz4YAJUW3TCTE1QdOsrWTMsFhCvCKJhBg3v7LCfBFs6MyO1o3vKx1pcknOtLkzy7HbIqV1eR4n2hG/vSLDdHmN7UhPJq7forklXDYYab60+yh5jJ4Ruv7S6fux3O5yHLhG2oFKpuSaKuFg2QAtXBOJYWBWcnN9TF+MibKxzHCxH2R71zn4S6M0IDh+YfEbl1UzfvigZwqaySLwJ2so4JyJqXr5oY4WqEzzFOjw8rxqyN7h3hpI9ypLBqTyA5n079nI6ONvtC3tUcBTlfUo3J+lbcSNptQ5po9p1FfvVfC8tzvZLhIT13FzpDUnaNBUgXO8p5/wCPM0kdiyCS7baa/wDrcfBb8MmfE+8RzV8fkF57VBYSS3qPkvTJWvmqIUnn6x5X96X4zF2J4e8mnuW8jkkzKbqmnD796o0hH0i6atg6oBcTqR/bfj3rGHOPatqL1XDdJMdI3q7baSgOcGuBcBtOox1OzxpzCK6DYk1ew6UDgeF6Hw0VSWxcZb4OziGtUXhsPXRCtjqaDTfzTKJmyBT3oeNwrYyZuRbZCKIbC3GiN/h7IiBMnt0HjnWWj6g0KXY6UDeoyjk+kmCD3jW6HkwYaGABNMxl3gFx4JQ9k0jwCAz3pOzkLGSitlljhkApuUQP4A/fK6q9VYfkE67vJfU+bVVmRk6VPcuxh6OQs/sJ5yODR5IluJijsDG3/BtT5oru8jjvVpHJ4fI5n6MPjb3phD0Sf/yPa3xqU2fm4NgHv7zT0C9Es7uzGGDiRT1Kw7ZAnrJPgwg6Mwi5L39woEayCKPssY3m4glCSxP/AOSdo5A19yGcMO3UvefIIbbfLASvnLlh8+cNb/f/AKiixZji89WNzubqlCtzKMHqRMHM3KExPSKStAf9bKKDZlJs6DDxzE7mDw92q+mdCMKQyrnbR43XyPIQ+Vwc4OIrwdVfcejA/lD5UTNUcMepjgdhReNcrBMjSBZRRDSNRc+qxeFC0YsYg83wpfE9ooC5rm1NxcUuN6ZwsUxOHsoWfn/Ff+O8RtkBoDa0B2q1HKi6zoX0QOHk2nEk3aCBQUOrSNa/Jd3LlrSalGMwrQLKi1hGMAoKeXyV3Noa7qFWdHXvUeaqFi/GBKcfFUEbqe9PJ47d2iAxbLKi0fIs66LSSyuc0tAqaA10CZdF8hfCDtAbRI0O4bl3Zy9mybXN0rwDDU27q8O5VItJLdHrnADQ+C1gc49y8nFXaFaYeoO4LJof5e2g5o4crpZgn05/fFGtlvRbRhkxMe0CuRzCbZJBXXSzWXEdJM2ha79XfZYm0lkzKSjuwrK4w+pKpinxRzVc4UA71yMuePNmA34VCyhwWImJ2QQN5dbySrk34GO3sltCP1Otf0nhB0PoouWHQ6Q6vFd+qizl+f6EzqPP9C0uFiaeu5zjwAJ96r7VjezD4vdT0Tf+GfI2sw9nUauIa4eGqUv6OxXc6d7wDoxu7m42WIy8zi9PsDzZ2RYOYzkwX80ulzUvNBtvPf8AAJkJcLH2Yi88ZHV9NFm/pVs2YGM/waAipeSIlH5sFiyvEydmItHF1v8Asth0aP8AyzMbyHWKFmz+R+9xWI9obkUA4q8S+SCLq8Fgbx4fCxihLpPQKv4xEz+nEwcyKlLI8EX3qe4JhB0edr7M97+qPVYaj/cyYf8AcxxkuOdM8VdQV0FvBfZclaGxNGll8UwmCEZvKxvJpr66L6l0XzHajAL9qg5fBMUuPghmlxWyOnD1ptoNsy19qmRtMtMfBZAErx8y9hcoaComUXspQ5xNF6Z1CAWKbS4Qv8YBqicY/g31S9jzr1fEV9SqNoJ9uDoaq22PigZZdmh2WkakgU2fnVbnEBwJH3yVZCYLPlFkLicOXA010HDvKkx05X/dD4qWrgG6G+p8QpkmADEtcBTUad/0WeXx3qUXjJGDXbPdWg+iFjc1xs4/7fJUQMxgaRYeSUscdq9vJEvZfUkd5Qr4KG1FllobYfEACxHmtm4pLYpacFaTFeCmSjfG40bJquMxsDZXOdUW+96fZhjqNNTT09SuZxEp2a8UKyeAtdXWx3k+CaKE0oKkAjki8HMNp9EhhmIb4KuX40tBPPeg9ohh0uLR0r5RXQKLm5c9FTceai11IA76/NfU4uXNXO3k95TjIM4c0FpBodeBWjMpw8Z68oJ4RtLj/saBGwyM/wCLDudzkNvIUCppTXTFHlpuuC3eAfMujDZP5kBt/czUjmOIQkPREi7hT/Nwb6apzIMSW2c1g/KwAV8kTFlEUrA+rnEdtpPrzCvosg1GW2fMHDVRcW4b48hMMvgZrKO6NtfU0REcbTZkDn85DQeVk3hwjG9loHcFsno6Bf3S+hybPteT7kfqLGRTUoPZxjgxor5rOfKXO7T3E8ym9F7sJhaSqPh9RKWvvm+RDBkWya1JT7I8UYX1Oi8ko3tEDvKXT51GLNq8/pFUKboi+d/luP0anW42W3z2PpOBzdj6UNU0Ey+U5TPO6QEgsZvrqeQHHvXf4bGCn3ZD53w/c9HpdT2kd2s/Ia+2WomFElfiqLM5jxPqoO9Q6diArQ4ju8UiGMXrcVe6rJpMb4gA8fCwQMrePhwW0eIBCHlkr96KG0wJznMOpNdOStBiwABvKrJiL3XP51jCxwLdx3b6rDeBmvfYfyYym1tXArprRC/iLDUixp+y5fF54ADckmlkZlBIjq6tTdZUgk44Q3aKDWjisSadoV8PuipHPvPK3xWOIxJaak2WsgD2d9xQ05V+CjpXU4oKWepq0+G493A8lGT119VjJYWZuNliZr6rLESECtUhxebEmkYJd3WVNkyOMyxHVAOh4hKsfjo2tA2gabgl8jcQ9wErgAd1PkUX+FRMc3q7R4k/BAm0xiCtw+hY9f4Mzmz3ikUZIpqdPNbYLI3SDaleQPyt+aYYiYBhAsNNFbDO6guspo09L1S/5G3/AL5CifK4g4gN05qLV7akmo14qK+oF2KGkOCjZ2WgeF/NEBQNrpr5r2Qhvbc1n+Rof9dfRd6U4V8tI+URrtteybIsSHMd7Rmu8fmHzWMmeQg0btyHg0UHxPoqjHYh/YjbEOLrn1qfclbbYXR6YxbHatPZRJTlJRGvsw5okZYHVptsnlXchJsdEztPHcL/AE9UtxeAlNHvldJQ9YaW30TQZbEAJI2gtdS5uWnhyS8J3VtVSePnyNWV6e1SugurHKW3uC/jG1/Sic7m6w+C92MQ/tPbGODRU+aPUqnfhYvvts5r10o7VRUfRb/UXsyVmry55/UfgEXHA1oo1oHcKK5cqOKYjCMO6heVtlnebZYTkaLSDMiLVQkiDxOJDdShWygl954HNJK2Mk4ZOkGYWtdZjHit1y0nSR1NiJtTxALj5bktnxUpNXkgC5FaV76Lndom9j2FUpSisrfx8j6NHjK/uocZuF1wGGz1zNkXO1qfgBu3eSbtzyg5reAsbVwdfHmWzbd7zwRrMYHA3/dcHLnuywurS1uX5nfAc0G/pO9ojANNrru5AmjR7vNQMrEjvMVIALHVKMYQTVy5eXpo4NBoCafU/BCs6UGQ3sssIr0jqBg2udUgU95R7AGix/Zcthc73A1+iYDNCQsm+2yHy4ulN5uO/khppaim46FAvmqe/wB+75KzJbUO825FZyTqyeNeWmnmEUJAb18d/cePeh5G7QrvGvNKsyx74aOGnOtPos53wE3xkdudXU28EC1g9pRoFuC0yrFsnZtA6aivZPyVsK0e0KBOTydCmC2aMMQ3+aFJbyBbNvKVDQyIQ2l/kpjD1fFaMfRngh8yxLRQVCBlzVzxSNhI0ru89Fe7AWaquEmlu/JbmrG1CiyjyyZwB22iu6hNFFYBTu/6v1Q1czEyWdII2n+1g+VApDkUYu6rz+o28gmK9p7qrvx01cfD6nymerus2zj0KxQtb2QGjgBRaUXm1YUHffVeBHWwnLndntVnDN7FxtWJ9nt4V3hbMjJ0Fe6/7LLE4mJgO29o5A7R5igt5lK6rspR6Zv0HdGrozU60/2CpoNkihq03aePLvWbW8q9yVHpO1jAyNjntrYvuK8BT5qbOJkJEjvZNsdkDUFK06qzChjL8B7UaGrLt6sLxWM7jCeVrO04N7zU+QS+XO2m0bXSHkLenzWsOQMFyC88X39NEYYw0bhyCa7K6fflj0/kT7XT19yGX5v+BR7OeQ9Ytibv3nyHzR8OUYWO79qY/rNv9W/GqrPixu3IOWclDenqQ5Tr7Yrur6cewY/GsDgA1rWbwAAB5LnsdJVzu82R08JGqpPgqXC12aTykMfHWSj0zkLoYb137lcwEuAr97ymD4ajaH2VS2zU2OngNVJRS5NVXvhCzHkuc1m4kE9w7I8vehcU8mSu6oP/AKt0CLmxQNTS/H75IHrOPztZLuS8Nx+M5PeWwDLJbxPqEN7Q7kbJDuKyMVFe4xGcUeQTEGtd66KHHdSteXx+S5z2V1aR2g3D1J1Pw8FTjkJG1o6Y5q2uzW9iOF9RVG5dihK2o1BoQdQuNcaEHkPdRHZZj3RvcNRfxpf3Ic4ZWwzTqEprrWx27KChJuFjmELXtLaVa4eSmHAe0OBqCPQq0uPjiHWIrw1Pkkt2eh2jHLwkcjHDJhJqbjpwcF02XzNLS6tBztTkkub5yMR1GsJoaje7wA0QGG2y4tIIprx527kRrqWXyclajsJvs94+GfBjt+cNjc46lYxumnJ2Rsg7zb01KZZblzAC4AE/mNyiMEzUoLaXB0I6eduO1lt5LYVjJWtc3bJeedh5JpjAAygAAtYKr7yjkpjz2RzVZbGoVQri1BYCImjZHcvFZrFFQzgJaPirxwk3Atx3DxNkuObzP/ow7I3OffyLreQXjsqllvNMT+lvzPwC7vbWT/Dj7vY+MvT1Vr/mn7Lf9f8AwKxGOhj7Ug7mdY+dh6oX8bc/+hCXfqfcfBvvRWFyaNp6rKni7rH1+CPfDTtEg24G3dW25X2Fk+/L2WxPiaa/woe8txG7CTy/1ZqD8rPsAeS2w2TxtuGbZF6u6x9bBMnTMbzPP5BCT44nQeQRI01V8L9wM9Tdby/2Lz4drhRxAHLdwICJwOI9q3Zt7WPT9Q+qVRguK9DHMftN7Q9RwQNRW5pTjyhnSXKpuE+HyaTY5xJBrWqwftVumeLY2RomaL6OHPSv3yWUkNRzC3RPto5b3RjU09hPCWz4YHLhaEHctJ4KioW8jwG9e3f8tUqkzoDqsq88AKq531Q259NyV0XT8MeoZLR7amx5oF+Na1tHX4LCSKZx61IweNzTuHzVn5Q1tHXf/l8tEPrunwsevI0q6od+WfT+Qd2MJ6sYJrw581jiIHDtGg5fNOMRDtNDhYjdw4IUdYU1KrsPzPIf4np2gsC52FDAC0a8brGWHemDBXqlZiKhod630opWvxAZMPUVCyOHqOaP2Nk0OhWcrNk1CrpCRsYC3DVtvWQwm4o+cgXQuIxYr1R5/JDk4x5GYOcuDJ+GuO4e8rOwNdaH4rZzXOoTuG/xOizawd5WMt8DKaXL+gThcbL/AEmOo0m16a/q3JzhejgBrK8k1rst+LjcpF7Mk10XW5PjGuZ1u0PUcUtdGUV1L3OroLa7J9nZz4Zexq9jWRkRsDRyGved6XY/AVjErbPb/wDYcEyx+IJaQ0IXE4MiLXVKZecnZsrU4uCWdv8AcGeWZgNmm46cjvb8kywnZqkUmA9kGn+x9j+l24prgMSQ013a/NXJeKF9JfKqXY28rj0PY7yEqYgVkaFj+ItZVx1O5Btmlnd1Bsj8zqgU5DUqsMYlrI92tdT+X8jk4pgttDzUS8dGxvkeTvpQDyovFMIvr1n5Y/VnUfwxpU0A/V8tVmcQwVFK6H73oEzOeVQwHaoV6Zyzwj44o4+QZLmh0FhyshZXOIruW8uFFAQFtA2raK+lvZmeqK3QJBhtoGuqthoqEgoqCIg0A01O76IfGY+GM1dIK8G9Y+egQpW1V8vcYhRdb3Vt5+BUx7DuS2fhy4bQ8zYeZsl5zqST+hDYf3v+tvIFYtwb5T/Olcf0t+Z+AQe3sntXHbzYz8NXXvdPfyQX+KxQF1Xh21q1ule8/BBnNZJnhsLAwOqanlzWoy9jKjYFxSup8zdF4KEOYYTQObdh4j7qCkbaZVvqlvl742OnRqIWLs4eC2yK5MooayudJXnst+Z80YcK0NBYA0aEC37rZriW7NLgnXUUVYjWxt8V06660vuLZnJtusk8TfBR4DmX13KkN2lvpwotWN2HX0vTkvMQzZ6zd/3REeeTEWgNrdk0OipLFsO2hoipyHNrvWJdVlyBQ0v8tViWFyGg5N7IHxTARtDVZydZtaLJ+PawEa95+CCc57tAQDvNh9UtK+L2gsjsNPLGZPHqbTTgtvryQT8UXdVor3X9URJgg2hc7b5Cw+aj2b2ig5WWGpy7zx6DEXXHjf14ARhjXrHZ7rnzXrGhpsPHejn4OorWqs2IFvMLSrxwad+eQJ0BBvwVjBS4RTW1FN68jZuK10oz2jMi3eERhX7LgeFx9VI46GhWj4qdy1055Mq1xacXv4DrEYwOa3ZFAT5cltmDgIwO5IDmAYPn6KzxNNStWtOhcKW4hq5FkEpNRex7HTfaEra+63N+HgF5jmcfs9jW1DuCTPxr7Ma13ZqKg6ce6yefgrIy3VzvzOv5DQIjNcEdkSN7cdxzG9p4grKwa1Gktti7LGspbJA2XZQ3ZDj1na1dfyGgRGDlo91eK8wONbWjahjxtMqalp/uYTyPnY71tgmVBPErLTGtK67K4yr28/U2dim8VErxRo8qK8BnZPPgOhHsuRToC4VFyleI6QtJ/lRmQjea08h8VmGYiaz3iNv5W/IWXc+JlPaqOfm9j5R8HGH3r5pfJcjSbGRxDrvb3C59LeqW/j9bQRFx/M6/0CkeTRxnrDbPF9/TRM5IatBG5V2Ntn4kvZE+Iop/Ch7sUzYLESisstB+Vt6fAeSLwOURDRtXbnO6x9dPBHQigNdKftXmsWvobeCNXp6690he3V22ZUn9NisdQaHdZUxEQDrFazRntVXvsai9yjY8BdS8TKVxcLblgWk0c2zm6fEIiB1DQqkw2SsTgpxxIJCxwlmPseYl4NJm6GgeOB3H4Kk4p1hvWkHbIpVjx1uAPHkhcZKyKxdUDRc2q5aduqzw4OtdS9Qo3V8vlG0z6t0uh5Z27N7W9Uv/AI177RtNOJsPM6+CjstuDK8u4hth8z6Irutt3hHC83/AOOnrr2slv5LkrJm1KMZ1juAFTf1Q8uElN30YD4n0sExewAD2bQ0U3CniVIofaa2tootPnvtt/oF+IUe4sfqwF2DY0AtBJ4uv5bgtNgyBGYcNb1SDWutd3cs3s2HV3I6gkvkDlY2+csGw8Iu06r1jaVadDotsS2+0F5LFtCoKvGNkV1Z3YK07JpuKq6Kjq6AokxbTeYVBINmjtQstYW4SMt+M+Zk+PZO0FJGgiuiwfjtkU8t5WYiedeoDvOvluS7tT7iz/gaVT5m8I1nxYAv99wVI2vefyji7Xwb+y2jwoYdporzNz9PBbyNrfer7KUt7H7E7WMPw17sE/hNg8TxN/LgnOXylxa03pp8kHsEhewEtI1HA8CN61OmMo9P0C6XXTotVn1Xmh5LeRoWuYv6oHEoXCybb6nUa/Tkr427mjmuVNdLaPe0WK2pTi85E2Z4L2TxTsSXH6Xjd4/eia5XOHRjiLHvUzuLaiLeYpyI0KTRZgIWXs463qOXiss50pLRajP8AbLw+YTMauJ5lRBMlncKtZ1TpcD0UVYCfEWPdVyOthjAa4AADgBRYRa+Kii9MuEfKZ+ITihovCeooot+YBlmH+UP/AJP/AMhScXHivVFiPdYazvR9EWHYKzhPZ8f+xUURHygUe6zDE9pUeNO8KKIVnDC18oyz1xDQAaCm6y5KtZGVv126/wCSii87V+J7nrVw/T9jqMcbjuQkq9UXenyzzsOEF4ZvV8B7ljB21FFce6jdnfZ5jB1lji9PBeqKpeJUPA9g7CphNT98VFFa8DX5jMau7kpxDuqooufrOF6nR0fLK5e3qk7667/NMH9nyUURqe4TUfiP1LM7Cth9FFEZcoVfDCWHqjx96HlKiikeDc+/7IYYA3H+J/7Bbzn+Y1RRcrWfi+x7D7D/AKdev7gOevO1Sp04rjpDWS9+9RRCq5YDUf1E/U7jB/029wUUUQj1kO6vQ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8" descr="data:image/jpeg;base64,/9j/4AAQSkZJRgABAQAAAQABAAD/2wCEAAkGBhQSERUUExQVFRUVFRQUFxcVFRcWGBQXFRQVFBQVFxUYHCYeFxojGhQUHy8gIycpLCwsFR4xNTAqNSYsLCkBCQoKDgwOGg8PGiokHyUsLCwpLCkpLCksLCkpLCkpLCwsKSwsLCwsLCwpLCksLCksKSwpLCwsLCwsKSksLCwsKv/AABEIAMIBAwMBIgACEQEDEQH/xAAcAAACAwEBAQEAAAAAAAAAAAAEBQACAwYBBwj/xAA+EAABAwIDBAcGBAYCAgMAAAABAAIDESEEBTESQVFhBiIycYGRoROxwdHh8BVSYvEUIzNCcpJDsgeCc6LC/8QAGwEAAgMBAQEAAAAAAAAAAAAAAwQAAQIFBgf/xAAzEQACAgEDAQYDBwQDAAAAAAAAAQIDEQQhMRITMkFRcYEUYZEFIjNSocHRNEKx8CNT4f/aAAwDAQACEQMRAD8A+PUqVuX6BZwBMMuwW3ILJRywdWFfVH1G2U5c3Zq4IHOsvLDtNXWNwdGiiHxWG220KXU98jEoJx6RHleL2hdMCkEkRhkpuKeQzbTbLNkcPKOho7+tdMuUUNjZOcCdoJW5u5aYGfZdRDQzfX1xHLsOl2Py/eE4iuKqStstHMjJxlsJcvk3FNQxK3R7L7JpDLZZUhm6lv7yLBitHhy4gAVJRODwxkcGtFyu8yfo0yEAm7uKNCHWc22zs+eRRlXQ9tAZLmxpuXTYfAtiHVaB3BbwsutSKJyMUuDnym5PcHbDVbtZTVaNFwvZAtAzIwAhZugAstWncvNq/eoQzZCvfZohYvJqoQzc0qjpaLd7ljJGoWZYjDMlFHAELl816FNcf5R2eS6fb2dV57Wu5ZaT5Nxk48HyzMskkhcQ4HvpZA0ovsskLXijgD3rlM86E7R2oqDiD8ECdPihqvUJ7SOFXhaisVgzG4tcKEIdLPYcWHwVClVeihaoU0ee1UUovFeSsHzpj6J3keasjuTdc9Wqs1OuKYirWuDt29IgSivxJpFjdcNCSjocSQguGOAisb5Ds5Zt3Q+VY2hoVWfG2QUbr1C309UcMqNvZWKSOsBtVZyM3ofL8TtBHUqkmsPB6WqxTipILy3HHQo7E4qy58OLTVF+22lM7A/hk7OrwPWvqaoqJ11k2GgTLJMuMsgaspNvA7Y4wg2+DuOiGHZsbWz4p+6apt994XNZjjPYgQssGgVINKk3pa+lErbjaGoJrxqn1LoWDx1i7WTkj6FCaokALmsBm+0BXh9929NsNjaoqaYu4tB5eFXbqTy/ZDEmvgPeSt9jh971oyTQ+NFV7AKea8BIpXj9aqk5+ShAraCzqKVQD5yKqQYmlQb/ADJULwGPuEFLMQjC+tkBiG3UIijjtKpxJA08loQwCpNhv3fVIcy6SMa6jRtf+wHvWW8G0m+BszHFxpoi4380jweZiQVbu1B1B5o2Kc71EymjHPMkbM3TrbivnGOwhieWu1BX1X+JBC5LpnlTXx7QsQh2w6llBIXSrWxxj8QBvQz8xG66XSsobkqYTEua8BrajfVJYYvPWXS2QUc2UR9YDdzaHeKaKKC/xN3mz52AtWMWFCrteV0Wh1SQWxis91AsRKVR9SsdIRzWNj2pKJwrKrCI03K8UtDVW/kYjhbsOw02w5dBDKHCy5R76o/LccQaFBshlZOjo9T2cul8D98VVtgoaFUw7tpM4okoz0EHncuMPUVXZ9C8t2Wl5HcUtyDJzIOIr5LvcDgtlgHAJmmvfqON9oavKdSOXzyFolJLSagGovy8NEpfs8hyXQdKo3MDXt47LrV10Pw8VzUbHOOg5olmxy6txvlraUH2fquky+OvgkOWsoaLpMDZarM2PDDXR2W0RsqbQWLJKOI8u790cAXfvK8YwGldyjnVPkqh1PNUQ9mgAr4FAUG7iisTiLU4kBBSy0A8vgoWi8j6C32ePqgcyltUbqfZXuJxFgBvSzNMd1NkHXUqmbSEGfZ6aUFzpyHzSCMk66njqjJYK38vqqxtI308/glXu9xpfdWw/wCh2GoJC7+4tHHQG/r6LpHRcEnyg0Y2utL7k4jcmI7IWk8vJTbpqsMY4OaQQj30KVY55CsyfOs6eyOQ0aTfgg5In7O0xoO+2qeZzigHHaoucmxHWqwkd29IS2kAv8MSz8hXM+YuNWnyUXRx4uSg6gPOiinX8gXZWflZwIKIZDVRrAtmyhOPJ0cI3ZCFs3DBDtxAVxi1nc3saz4YAJUW3TCTE1QdOsrWTMsFhCvCKJhBg3v7LCfBFs6MyO1o3vKx1pcknOtLkzy7HbIqV1eR4n2hG/vSLDdHmN7UhPJq7forklXDYYab60+yh5jJ4Ruv7S6fux3O5yHLhG2oFKpuSaKuFg2QAtXBOJYWBWcnN9TF+MibKxzHCxH2R71zn4S6M0IDh+YfEbl1UzfvigZwqaySLwJ2so4JyJqXr5oY4WqEzzFOjw8rxqyN7h3hpI9ypLBqTyA5n079nI6ONvtC3tUcBTlfUo3J+lbcSNptQ5po9p1FfvVfC8tzvZLhIT13FzpDUnaNBUgXO8p5/wCPM0kdiyCS7baa/wDrcfBb8MmfE+8RzV8fkF57VBYSS3qPkvTJWvmqIUnn6x5X96X4zF2J4e8mnuW8jkkzKbqmnD796o0hH0i6atg6oBcTqR/bfj3rGHOPatqL1XDdJMdI3q7baSgOcGuBcBtOox1OzxpzCK6DYk1ew6UDgeF6Hw0VSWxcZb4OziGtUXhsPXRCtjqaDTfzTKJmyBT3oeNwrYyZuRbZCKIbC3GiN/h7IiBMnt0HjnWWj6g0KXY6UDeoyjk+kmCD3jW6HkwYaGABNMxl3gFx4JQ9k0jwCAz3pOzkLGSitlljhkApuUQP4A/fK6q9VYfkE67vJfU+bVVmRk6VPcuxh6OQs/sJ5yODR5IluJijsDG3/BtT5oru8jjvVpHJ4fI5n6MPjb3phD0Sf/yPa3xqU2fm4NgHv7zT0C9Es7uzGGDiRT1Kw7ZAnrJPgwg6Mwi5L39woEayCKPssY3m4glCSxP/AOSdo5A19yGcMO3UvefIIbbfLASvnLlh8+cNb/f/AKiixZji89WNzubqlCtzKMHqRMHM3KExPSKStAf9bKKDZlJs6DDxzE7mDw92q+mdCMKQyrnbR43XyPIQ+Vwc4OIrwdVfcejA/lD5UTNUcMepjgdhReNcrBMjSBZRRDSNRc+qxeFC0YsYg83wpfE9ooC5rm1NxcUuN6ZwsUxOHsoWfn/Ff+O8RtkBoDa0B2q1HKi6zoX0QOHk2nEk3aCBQUOrSNa/Jd3LlrSalGMwrQLKi1hGMAoKeXyV3Noa7qFWdHXvUeaqFi/GBKcfFUEbqe9PJ47d2iAxbLKi0fIs66LSSyuc0tAqaA10CZdF8hfCDtAbRI0O4bl3Zy9mybXN0rwDDU27q8O5VItJLdHrnADQ+C1gc49y8nFXaFaYeoO4LJof5e2g5o4crpZgn05/fFGtlvRbRhkxMe0CuRzCbZJBXXSzWXEdJM2ha79XfZYm0lkzKSjuwrK4w+pKpinxRzVc4UA71yMuePNmA34VCyhwWImJ2QQN5dbySrk34GO3sltCP1Otf0nhB0PoouWHQ6Q6vFd+qizl+f6EzqPP9C0uFiaeu5zjwAJ96r7VjezD4vdT0Tf+GfI2sw9nUauIa4eGqUv6OxXc6d7wDoxu7m42WIy8zi9PsDzZ2RYOYzkwX80ulzUvNBtvPf8AAJkJcLH2Yi88ZHV9NFm/pVs2YGM/waAipeSIlH5sFiyvEydmItHF1v8Asth0aP8AyzMbyHWKFmz+R+9xWI9obkUA4q8S+SCLq8Fgbx4fCxihLpPQKv4xEz+nEwcyKlLI8EX3qe4JhB0edr7M97+qPVYaj/cyYf8AcxxkuOdM8VdQV0FvBfZclaGxNGll8UwmCEZvKxvJpr66L6l0XzHajAL9qg5fBMUuPghmlxWyOnD1ptoNsy19qmRtMtMfBZAErx8y9hcoaComUXspQ5xNF6Z1CAWKbS4Qv8YBqicY/g31S9jzr1fEV9SqNoJ9uDoaq22PigZZdmh2WkakgU2fnVbnEBwJH3yVZCYLPlFkLicOXA010HDvKkx05X/dD4qWrgG6G+p8QpkmADEtcBTUad/0WeXx3qUXjJGDXbPdWg+iFjc1xs4/7fJUQMxgaRYeSUscdq9vJEvZfUkd5Qr4KG1FllobYfEACxHmtm4pLYpacFaTFeCmSjfG40bJquMxsDZXOdUW+96fZhjqNNTT09SuZxEp2a8UKyeAtdXWx3k+CaKE0oKkAjki8HMNp9EhhmIb4KuX40tBPPeg9ohh0uLR0r5RXQKLm5c9FTceai11IA76/NfU4uXNXO3k95TjIM4c0FpBodeBWjMpw8Z68oJ4RtLj/saBGwyM/wCLDudzkNvIUCppTXTFHlpuuC3eAfMujDZP5kBt/czUjmOIQkPREi7hT/Nwb6apzIMSW2c1g/KwAV8kTFlEUrA+rnEdtpPrzCvosg1GW2fMHDVRcW4b48hMMvgZrKO6NtfU0REcbTZkDn85DQeVk3hwjG9loHcFsno6Bf3S+hybPteT7kfqLGRTUoPZxjgxor5rOfKXO7T3E8ym9F7sJhaSqPh9RKWvvm+RDBkWya1JT7I8UYX1Oi8ko3tEDvKXT51GLNq8/pFUKboi+d/luP0anW42W3z2PpOBzdj6UNU0Ey+U5TPO6QEgsZvrqeQHHvXf4bGCn3ZD53w/c9HpdT2kd2s/Ia+2WomFElfiqLM5jxPqoO9Q6diArQ4ju8UiGMXrcVe6rJpMb4gA8fCwQMrePhwW0eIBCHlkr96KG0wJznMOpNdOStBiwABvKrJiL3XP51jCxwLdx3b6rDeBmvfYfyYym1tXArprRC/iLDUixp+y5fF54ADckmlkZlBIjq6tTdZUgk44Q3aKDWjisSadoV8PuipHPvPK3xWOIxJaak2WsgD2d9xQ05V+CjpXU4oKWepq0+G493A8lGT119VjJYWZuNliZr6rLESECtUhxebEmkYJd3WVNkyOMyxHVAOh4hKsfjo2tA2gabgl8jcQ9wErgAd1PkUX+FRMc3q7R4k/BAm0xiCtw+hY9f4Mzmz3ikUZIpqdPNbYLI3SDaleQPyt+aYYiYBhAsNNFbDO6guspo09L1S/5G3/AL5CifK4g4gN05qLV7akmo14qK+oF2KGkOCjZ2WgeF/NEBQNrpr5r2Qhvbc1n+Rof9dfRd6U4V8tI+URrtteybIsSHMd7Rmu8fmHzWMmeQg0btyHg0UHxPoqjHYh/YjbEOLrn1qfclbbYXR6YxbHatPZRJTlJRGvsw5okZYHVptsnlXchJsdEztPHcL/AE9UtxeAlNHvldJQ9YaW30TQZbEAJI2gtdS5uWnhyS8J3VtVSePnyNWV6e1SugurHKW3uC/jG1/Sic7m6w+C92MQ/tPbGODRU+aPUqnfhYvvts5r10o7VRUfRb/UXsyVmry55/UfgEXHA1oo1oHcKK5cqOKYjCMO6heVtlnebZYTkaLSDMiLVQkiDxOJDdShWygl954HNJK2Mk4ZOkGYWtdZjHit1y0nSR1NiJtTxALj5bktnxUpNXkgC5FaV76Lndom9j2FUpSisrfx8j6NHjK/uocZuF1wGGz1zNkXO1qfgBu3eSbtzyg5reAsbVwdfHmWzbd7zwRrMYHA3/dcHLnuywurS1uX5nfAc0G/pO9ojANNrru5AmjR7vNQMrEjvMVIALHVKMYQTVy5eXpo4NBoCafU/BCs6UGQ3sssIr0jqBg2udUgU95R7AGix/Zcthc73A1+iYDNCQsm+2yHy4ulN5uO/khppaim46FAvmqe/wB+75KzJbUO825FZyTqyeNeWmnmEUJAb18d/cePeh5G7QrvGvNKsyx74aOGnOtPos53wE3xkdudXU28EC1g9pRoFuC0yrFsnZtA6aivZPyVsK0e0KBOTydCmC2aMMQ3+aFJbyBbNvKVDQyIQ2l/kpjD1fFaMfRngh8yxLRQVCBlzVzxSNhI0ru89Fe7AWaquEmlu/JbmrG1CiyjyyZwB22iu6hNFFYBTu/6v1Q1czEyWdII2n+1g+VApDkUYu6rz+o28gmK9p7qrvx01cfD6nymerus2zj0KxQtb2QGjgBRaUXm1YUHffVeBHWwnLndntVnDN7FxtWJ9nt4V3hbMjJ0Fe6/7LLE4mJgO29o5A7R5igt5lK6rspR6Zv0HdGrozU60/2CpoNkihq03aePLvWbW8q9yVHpO1jAyNjntrYvuK8BT5qbOJkJEjvZNsdkDUFK06qzChjL8B7UaGrLt6sLxWM7jCeVrO04N7zU+QS+XO2m0bXSHkLenzWsOQMFyC88X39NEYYw0bhyCa7K6fflj0/kT7XT19yGX5v+BR7OeQ9Ytibv3nyHzR8OUYWO79qY/rNv9W/GqrPixu3IOWclDenqQ5Tr7Yrur6cewY/GsDgA1rWbwAAB5LnsdJVzu82R08JGqpPgqXC12aTykMfHWSj0zkLoYb137lcwEuAr97ymD4ajaH2VS2zU2OngNVJRS5NVXvhCzHkuc1m4kE9w7I8vehcU8mSu6oP/AKt0CLmxQNTS/H75IHrOPztZLuS8Nx+M5PeWwDLJbxPqEN7Q7kbJDuKyMVFe4xGcUeQTEGtd66KHHdSteXx+S5z2V1aR2g3D1J1Pw8FTjkJG1o6Y5q2uzW9iOF9RVG5dihK2o1BoQdQuNcaEHkPdRHZZj3RvcNRfxpf3Ic4ZWwzTqEprrWx27KChJuFjmELXtLaVa4eSmHAe0OBqCPQq0uPjiHWIrw1Pkkt2eh2jHLwkcjHDJhJqbjpwcF02XzNLS6tBztTkkub5yMR1GsJoaje7wA0QGG2y4tIIprx527kRrqWXyclajsJvs94+GfBjt+cNjc46lYxumnJ2Rsg7zb01KZZblzAC4AE/mNyiMEzUoLaXB0I6eduO1lt5LYVjJWtc3bJeedh5JpjAAygAAtYKr7yjkpjz2RzVZbGoVQri1BYCImjZHcvFZrFFQzgJaPirxwk3Atx3DxNkuObzP/ow7I3OffyLreQXjsqllvNMT+lvzPwC7vbWT/Dj7vY+MvT1Vr/mn7Lf9f8AwKxGOhj7Ug7mdY+dh6oX8bc/+hCXfqfcfBvvRWFyaNp6rKni7rH1+CPfDTtEg24G3dW25X2Fk+/L2WxPiaa/woe8txG7CTy/1ZqD8rPsAeS2w2TxtuGbZF6u6x9bBMnTMbzPP5BCT44nQeQRI01V8L9wM9Tdby/2Lz4drhRxAHLdwICJwOI9q3Zt7WPT9Q+qVRguK9DHMftN7Q9RwQNRW5pTjyhnSXKpuE+HyaTY5xJBrWqwftVumeLY2RomaL6OHPSv3yWUkNRzC3RPto5b3RjU09hPCWz4YHLhaEHctJ4KioW8jwG9e3f8tUqkzoDqsq88AKq531Q259NyV0XT8MeoZLR7amx5oF+Na1tHX4LCSKZx61IweNzTuHzVn5Q1tHXf/l8tEPrunwsevI0q6od+WfT+Qd2MJ6sYJrw581jiIHDtGg5fNOMRDtNDhYjdw4IUdYU1KrsPzPIf4np2gsC52FDAC0a8brGWHemDBXqlZiKhod630opWvxAZMPUVCyOHqOaP2Nk0OhWcrNk1CrpCRsYC3DVtvWQwm4o+cgXQuIxYr1R5/JDk4x5GYOcuDJ+GuO4e8rOwNdaH4rZzXOoTuG/xOizawd5WMt8DKaXL+gThcbL/AEmOo0m16a/q3JzhejgBrK8k1rst+LjcpF7Mk10XW5PjGuZ1u0PUcUtdGUV1L3OroLa7J9nZz4Zexq9jWRkRsDRyGved6XY/AVjErbPb/wDYcEyx+IJaQ0IXE4MiLXVKZecnZsrU4uCWdv8AcGeWZgNmm46cjvb8kywnZqkUmA9kGn+x9j+l24prgMSQ013a/NXJeKF9JfKqXY28rj0PY7yEqYgVkaFj+ItZVx1O5Btmlnd1Bsj8zqgU5DUqsMYlrI92tdT+X8jk4pgttDzUS8dGxvkeTvpQDyovFMIvr1n5Y/VnUfwxpU0A/V8tVmcQwVFK6H73oEzOeVQwHaoV6Zyzwj44o4+QZLmh0FhyshZXOIruW8uFFAQFtA2raK+lvZmeqK3QJBhtoGuqthoqEgoqCIg0A01O76IfGY+GM1dIK8G9Y+egQpW1V8vcYhRdb3Vt5+BUx7DuS2fhy4bQ8zYeZsl5zqST+hDYf3v+tvIFYtwb5T/Olcf0t+Z+AQe3sntXHbzYz8NXXvdPfyQX+KxQF1Xh21q1ule8/BBnNZJnhsLAwOqanlzWoy9jKjYFxSup8zdF4KEOYYTQObdh4j7qCkbaZVvqlvl742OnRqIWLs4eC2yK5MooayudJXnst+Z80YcK0NBYA0aEC37rZriW7NLgnXUUVYjWxt8V06660vuLZnJtusk8TfBR4DmX13KkN2lvpwotWN2HX0vTkvMQzZ6zd/3REeeTEWgNrdk0OipLFsO2hoipyHNrvWJdVlyBQ0v8tViWFyGg5N7IHxTARtDVZydZtaLJ+PawEa95+CCc57tAQDvNh9UtK+L2gsjsNPLGZPHqbTTgtvryQT8UXdVor3X9URJgg2hc7b5Cw+aj2b2ig5WWGpy7zx6DEXXHjf14ARhjXrHZ7rnzXrGhpsPHejn4OorWqs2IFvMLSrxwad+eQJ0BBvwVjBS4RTW1FN68jZuK10oz2jMi3eERhX7LgeFx9VI46GhWj4qdy1055Mq1xacXv4DrEYwOa3ZFAT5cltmDgIwO5IDmAYPn6KzxNNStWtOhcKW4hq5FkEpNRex7HTfaEra+63N+HgF5jmcfs9jW1DuCTPxr7Ma13ZqKg6ce6yefgrIy3VzvzOv5DQIjNcEdkSN7cdxzG9p4grKwa1Gktti7LGspbJA2XZQ3ZDj1na1dfyGgRGDlo91eK8wONbWjahjxtMqalp/uYTyPnY71tgmVBPErLTGtK67K4yr28/U2dim8VErxRo8qK8BnZPPgOhHsuRToC4VFyleI6QtJ/lRmQjea08h8VmGYiaz3iNv5W/IWXc+JlPaqOfm9j5R8HGH3r5pfJcjSbGRxDrvb3C59LeqW/j9bQRFx/M6/0CkeTRxnrDbPF9/TRM5IatBG5V2Ntn4kvZE+Iop/Ch7sUzYLESisstB+Vt6fAeSLwOURDRtXbnO6x9dPBHQigNdKftXmsWvobeCNXp6690he3V22ZUn9NisdQaHdZUxEQDrFazRntVXvsai9yjY8BdS8TKVxcLblgWk0c2zm6fEIiB1DQqkw2SsTgpxxIJCxwlmPseYl4NJm6GgeOB3H4Kk4p1hvWkHbIpVjx1uAPHkhcZKyKxdUDRc2q5aduqzw4OtdS9Qo3V8vlG0z6t0uh5Z27N7W9Uv/AI177RtNOJsPM6+CjstuDK8u4hth8z6Irutt3hHC83/AOOnrr2slv5LkrJm1KMZ1juAFTf1Q8uElN30YD4n0sExewAD2bQ0U3CniVIofaa2tootPnvtt/oF+IUe4sfqwF2DY0AtBJ4uv5bgtNgyBGYcNb1SDWutd3cs3s2HV3I6gkvkDlY2+csGw8Iu06r1jaVadDotsS2+0F5LFtCoKvGNkV1Z3YK07JpuKq6Kjq6AokxbTeYVBINmjtQstYW4SMt+M+Zk+PZO0FJGgiuiwfjtkU8t5WYiedeoDvOvluS7tT7iz/gaVT5m8I1nxYAv99wVI2vefyji7Xwb+y2jwoYdporzNz9PBbyNrfer7KUt7H7E7WMPw17sE/hNg8TxN/LgnOXylxa03pp8kHsEhewEtI1HA8CN61OmMo9P0C6XXTotVn1Xmh5LeRoWuYv6oHEoXCybb6nUa/Tkr427mjmuVNdLaPe0WK2pTi85E2Z4L2TxTsSXH6Xjd4/eia5XOHRjiLHvUzuLaiLeYpyI0KTRZgIWXs463qOXiss50pLRajP8AbLw+YTMauJ5lRBMlncKtZ1TpcD0UVYCfEWPdVyOthjAa4AADgBRYRa+Kii9MuEfKZ+ITihovCeooot+YBlmH+UP/AJP/AMhScXHivVFiPdYazvR9EWHYKzhPZ8f+xUURHygUe6zDE9pUeNO8KKIVnDC18oyz1xDQAaCm6y5KtZGVv126/wCSii87V+J7nrVw/T9jqMcbjuQkq9UXenyzzsOEF4ZvV8B7ljB21FFce6jdnfZ5jB1lji9PBeqKpeJUPA9g7CphNT98VFFa8DX5jMau7kpxDuqooufrOF6nR0fLK5e3qk7667/NMH9nyUURqe4TUfiP1LM7Cth9FFEZcoVfDCWHqjx96HlKiikeDc+/7IYYA3H+J/7Bbzn+Y1RRcrWfi+x7D7D/AKdev7gOevO1Sp04rjpDWS9+9RRCq5YDUf1E/U7jB/029wUUUQj1kO6vQ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4" name="Picture 10" descr="http://www.muywindows.com/wp-content/uploads/2010/07/Raton-mir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29431"/>
          <a:stretch/>
        </p:blipFill>
        <p:spPr bwMode="auto">
          <a:xfrm>
            <a:off x="5004048" y="3284984"/>
            <a:ext cx="3185989" cy="23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5320804"/>
            <a:ext cx="11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AGRESIVO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6026469" y="5278914"/>
            <a:ext cx="863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PASIVO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12774" y="5934670"/>
            <a:ext cx="7919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smtClean="0"/>
              <a:t>Vamos a conocerlos mejor, seguro que nos vemos reflejados en muchas situaciones cotidianas…</a:t>
            </a:r>
            <a:endParaRPr lang="es-ES" sz="2400" b="1" i="1" dirty="0"/>
          </a:p>
        </p:txBody>
      </p:sp>
    </p:spTree>
    <p:extLst>
      <p:ext uri="{BB962C8B-B14F-4D97-AF65-F5344CB8AC3E}">
        <p14:creationId xmlns:p14="http://schemas.microsoft.com/office/powerpoint/2010/main" val="155202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CONDUCTA SUMISA: EL RATÓN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" y="1852980"/>
            <a:ext cx="9145016" cy="33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38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60" y="476672"/>
            <a:ext cx="8633554" cy="5918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92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" y="332655"/>
            <a:ext cx="8879523" cy="5845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17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CONDUCTA AGRESIVA: EL LEÓN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600200"/>
            <a:ext cx="82581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19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557696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67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3909"/>
            <a:ext cx="8136904" cy="584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7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36" y="476673"/>
            <a:ext cx="7894904" cy="592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989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83</Words>
  <Application>Microsoft Office PowerPoint</Application>
  <PresentationFormat>Presentación en pantalla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ASERTIVIDAD…</vt:lpstr>
      <vt:lpstr>La historia del LEON y el RATÓN</vt:lpstr>
      <vt:lpstr>CONDUCTA SUMISA: EL RATÓN</vt:lpstr>
      <vt:lpstr>Presentación de PowerPoint</vt:lpstr>
      <vt:lpstr>Presentación de PowerPoint</vt:lpstr>
      <vt:lpstr>CONDUCTA AGRESIVA: EL LEÓN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ASERTIVIDAD…</dc:title>
  <dc:creator>s</dc:creator>
  <cp:lastModifiedBy>x</cp:lastModifiedBy>
  <cp:revision>3</cp:revision>
  <dcterms:created xsi:type="dcterms:W3CDTF">2013-02-13T09:20:23Z</dcterms:created>
  <dcterms:modified xsi:type="dcterms:W3CDTF">2017-11-15T08:46:50Z</dcterms:modified>
</cp:coreProperties>
</file>