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8D1C9-1F3C-4A04-9D90-6F833F168F3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61BF516-1D54-47D9-901A-40631B677C3B}">
      <dgm:prSet phldrT="[Texto]"/>
      <dgm:spPr/>
      <dgm:t>
        <a:bodyPr/>
        <a:lstStyle/>
        <a:p>
          <a:r>
            <a:rPr lang="es-ES" dirty="0" smtClean="0"/>
            <a:t>¿Cómo me ves?</a:t>
          </a:r>
          <a:endParaRPr lang="es-ES" dirty="0"/>
        </a:p>
      </dgm:t>
    </dgm:pt>
    <dgm:pt modelId="{0DB0E271-7749-47FC-B8B2-3346834DAF4D}" type="parTrans" cxnId="{B20C6C7E-BFAA-4F7A-A4FC-42233D5C1A0E}">
      <dgm:prSet/>
      <dgm:spPr/>
      <dgm:t>
        <a:bodyPr/>
        <a:lstStyle/>
        <a:p>
          <a:endParaRPr lang="es-ES"/>
        </a:p>
      </dgm:t>
    </dgm:pt>
    <dgm:pt modelId="{C96ACB44-0099-438B-9C81-2E52AA6B0E14}" type="sibTrans" cxnId="{B20C6C7E-BFAA-4F7A-A4FC-42233D5C1A0E}">
      <dgm:prSet/>
      <dgm:spPr/>
      <dgm:t>
        <a:bodyPr/>
        <a:lstStyle/>
        <a:p>
          <a:endParaRPr lang="es-ES"/>
        </a:p>
      </dgm:t>
    </dgm:pt>
    <dgm:pt modelId="{8138941F-9F46-4C2D-AD18-AF0A26D98895}">
      <dgm:prSet phldrT="[Texto]"/>
      <dgm:spPr/>
      <dgm:t>
        <a:bodyPr/>
        <a:lstStyle/>
        <a:p>
          <a:r>
            <a:rPr lang="es-ES" dirty="0" smtClean="0"/>
            <a:t>Da color a tu lectura</a:t>
          </a:r>
          <a:endParaRPr lang="es-ES" dirty="0"/>
        </a:p>
      </dgm:t>
    </dgm:pt>
    <dgm:pt modelId="{2D97A848-8890-4F35-BCAD-8C8BAAA54820}" type="parTrans" cxnId="{A533C1E1-49F7-4D83-8A71-33B498499D9F}">
      <dgm:prSet/>
      <dgm:spPr/>
      <dgm:t>
        <a:bodyPr/>
        <a:lstStyle/>
        <a:p>
          <a:endParaRPr lang="es-ES"/>
        </a:p>
      </dgm:t>
    </dgm:pt>
    <dgm:pt modelId="{9E2C8991-1B3C-4367-AAED-6920D4E51553}" type="sibTrans" cxnId="{A533C1E1-49F7-4D83-8A71-33B498499D9F}">
      <dgm:prSet/>
      <dgm:spPr/>
      <dgm:t>
        <a:bodyPr/>
        <a:lstStyle/>
        <a:p>
          <a:endParaRPr lang="es-ES"/>
        </a:p>
      </dgm:t>
    </dgm:pt>
    <dgm:pt modelId="{8804E35D-3E26-4274-B34D-73DCA3187101}">
      <dgm:prSet phldrT="[Texto]"/>
      <dgm:spPr/>
      <dgm:t>
        <a:bodyPr/>
        <a:lstStyle/>
        <a:p>
          <a:r>
            <a:rPr lang="es-ES" dirty="0" smtClean="0"/>
            <a:t>El lugar de </a:t>
          </a:r>
          <a:r>
            <a:rPr lang="es-ES" smtClean="0"/>
            <a:t>mis sueños</a:t>
          </a:r>
          <a:endParaRPr lang="es-ES"/>
        </a:p>
      </dgm:t>
    </dgm:pt>
    <dgm:pt modelId="{4E34BA60-52BA-479D-BE6F-ECC4D82A7C34}" type="parTrans" cxnId="{33DAF69A-9617-45C1-9B14-919C94FD8820}">
      <dgm:prSet/>
      <dgm:spPr/>
      <dgm:t>
        <a:bodyPr/>
        <a:lstStyle/>
        <a:p>
          <a:endParaRPr lang="es-ES"/>
        </a:p>
      </dgm:t>
    </dgm:pt>
    <dgm:pt modelId="{D8AD3215-2A76-4C06-B7A9-DDC92AC066B3}" type="sibTrans" cxnId="{33DAF69A-9617-45C1-9B14-919C94FD8820}">
      <dgm:prSet/>
      <dgm:spPr/>
      <dgm:t>
        <a:bodyPr/>
        <a:lstStyle/>
        <a:p>
          <a:endParaRPr lang="es-ES"/>
        </a:p>
      </dgm:t>
    </dgm:pt>
    <dgm:pt modelId="{BA79FBC1-D32A-436A-9EE8-920BB1D59085}" type="pres">
      <dgm:prSet presAssocID="{B188D1C9-1F3C-4A04-9D90-6F833F168F39}" presName="linearFlow" presStyleCnt="0">
        <dgm:presLayoutVars>
          <dgm:dir/>
          <dgm:resizeHandles val="exact"/>
        </dgm:presLayoutVars>
      </dgm:prSet>
      <dgm:spPr/>
    </dgm:pt>
    <dgm:pt modelId="{7CCF9BAA-D5C3-4F5A-A723-18BE29A110B2}" type="pres">
      <dgm:prSet presAssocID="{361BF516-1D54-47D9-901A-40631B677C3B}" presName="composite" presStyleCnt="0"/>
      <dgm:spPr/>
    </dgm:pt>
    <dgm:pt modelId="{2D14612A-EC1B-48AE-8692-B21710A9DE9F}" type="pres">
      <dgm:prSet presAssocID="{361BF516-1D54-47D9-901A-40631B677C3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848936E-FF93-4A1C-AA1D-710DF1C2477A}" type="pres">
      <dgm:prSet presAssocID="{361BF516-1D54-47D9-901A-40631B677C3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C2AE6B-7165-4F10-97F7-D9A39D7D9E9F}" type="pres">
      <dgm:prSet presAssocID="{C96ACB44-0099-438B-9C81-2E52AA6B0E14}" presName="spacing" presStyleCnt="0"/>
      <dgm:spPr/>
    </dgm:pt>
    <dgm:pt modelId="{0D40C208-BCE5-4F02-B019-D1369F3B9DA3}" type="pres">
      <dgm:prSet presAssocID="{8138941F-9F46-4C2D-AD18-AF0A26D98895}" presName="composite" presStyleCnt="0"/>
      <dgm:spPr/>
    </dgm:pt>
    <dgm:pt modelId="{DADCC56C-1A84-4315-AF71-8956EC09F379}" type="pres">
      <dgm:prSet presAssocID="{8138941F-9F46-4C2D-AD18-AF0A26D98895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8CAAEC9E-634E-4418-B4E4-55544775B66B}" type="pres">
      <dgm:prSet presAssocID="{8138941F-9F46-4C2D-AD18-AF0A26D9889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5C7FA5-8AF6-4916-BC12-916E93B06EA1}" type="pres">
      <dgm:prSet presAssocID="{9E2C8991-1B3C-4367-AAED-6920D4E51553}" presName="spacing" presStyleCnt="0"/>
      <dgm:spPr/>
    </dgm:pt>
    <dgm:pt modelId="{257C1F42-BEBF-4CC2-8B3B-22FE9EC701DD}" type="pres">
      <dgm:prSet presAssocID="{8804E35D-3E26-4274-B34D-73DCA3187101}" presName="composite" presStyleCnt="0"/>
      <dgm:spPr/>
    </dgm:pt>
    <dgm:pt modelId="{EC8447EE-1D45-46AA-8F19-EAFBB1E8569D}" type="pres">
      <dgm:prSet presAssocID="{8804E35D-3E26-4274-B34D-73DCA3187101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7179C4-57B5-4422-9C87-19D765CA841B}" type="pres">
      <dgm:prSet presAssocID="{8804E35D-3E26-4274-B34D-73DCA318710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DAF69A-9617-45C1-9B14-919C94FD8820}" srcId="{B188D1C9-1F3C-4A04-9D90-6F833F168F39}" destId="{8804E35D-3E26-4274-B34D-73DCA3187101}" srcOrd="2" destOrd="0" parTransId="{4E34BA60-52BA-479D-BE6F-ECC4D82A7C34}" sibTransId="{D8AD3215-2A76-4C06-B7A9-DDC92AC066B3}"/>
    <dgm:cxn modelId="{32E44DB7-11E6-40EC-99E5-8AE5785CEB55}" type="presOf" srcId="{B188D1C9-1F3C-4A04-9D90-6F833F168F39}" destId="{BA79FBC1-D32A-436A-9EE8-920BB1D59085}" srcOrd="0" destOrd="0" presId="urn:microsoft.com/office/officeart/2005/8/layout/vList3"/>
    <dgm:cxn modelId="{28D43020-6539-4EAD-940D-6F8F842024AD}" type="presOf" srcId="{8804E35D-3E26-4274-B34D-73DCA3187101}" destId="{147179C4-57B5-4422-9C87-19D765CA841B}" srcOrd="0" destOrd="0" presId="urn:microsoft.com/office/officeart/2005/8/layout/vList3"/>
    <dgm:cxn modelId="{A533C1E1-49F7-4D83-8A71-33B498499D9F}" srcId="{B188D1C9-1F3C-4A04-9D90-6F833F168F39}" destId="{8138941F-9F46-4C2D-AD18-AF0A26D98895}" srcOrd="1" destOrd="0" parTransId="{2D97A848-8890-4F35-BCAD-8C8BAAA54820}" sibTransId="{9E2C8991-1B3C-4367-AAED-6920D4E51553}"/>
    <dgm:cxn modelId="{DFF61648-2F9E-41EC-85A1-10833B7A1B37}" type="presOf" srcId="{361BF516-1D54-47D9-901A-40631B677C3B}" destId="{1848936E-FF93-4A1C-AA1D-710DF1C2477A}" srcOrd="0" destOrd="0" presId="urn:microsoft.com/office/officeart/2005/8/layout/vList3"/>
    <dgm:cxn modelId="{E99D5D6D-A568-4427-A70F-50CC5C8E2163}" type="presOf" srcId="{8138941F-9F46-4C2D-AD18-AF0A26D98895}" destId="{8CAAEC9E-634E-4418-B4E4-55544775B66B}" srcOrd="0" destOrd="0" presId="urn:microsoft.com/office/officeart/2005/8/layout/vList3"/>
    <dgm:cxn modelId="{B20C6C7E-BFAA-4F7A-A4FC-42233D5C1A0E}" srcId="{B188D1C9-1F3C-4A04-9D90-6F833F168F39}" destId="{361BF516-1D54-47D9-901A-40631B677C3B}" srcOrd="0" destOrd="0" parTransId="{0DB0E271-7749-47FC-B8B2-3346834DAF4D}" sibTransId="{C96ACB44-0099-438B-9C81-2E52AA6B0E14}"/>
    <dgm:cxn modelId="{C4B2E698-382D-4669-874E-A795F2396F07}" type="presParOf" srcId="{BA79FBC1-D32A-436A-9EE8-920BB1D59085}" destId="{7CCF9BAA-D5C3-4F5A-A723-18BE29A110B2}" srcOrd="0" destOrd="0" presId="urn:microsoft.com/office/officeart/2005/8/layout/vList3"/>
    <dgm:cxn modelId="{B57E8CDA-31D5-490D-A593-B40B513EFBE2}" type="presParOf" srcId="{7CCF9BAA-D5C3-4F5A-A723-18BE29A110B2}" destId="{2D14612A-EC1B-48AE-8692-B21710A9DE9F}" srcOrd="0" destOrd="0" presId="urn:microsoft.com/office/officeart/2005/8/layout/vList3"/>
    <dgm:cxn modelId="{C6A9BA59-4777-4DE0-B30F-38FD43F2180A}" type="presParOf" srcId="{7CCF9BAA-D5C3-4F5A-A723-18BE29A110B2}" destId="{1848936E-FF93-4A1C-AA1D-710DF1C2477A}" srcOrd="1" destOrd="0" presId="urn:microsoft.com/office/officeart/2005/8/layout/vList3"/>
    <dgm:cxn modelId="{978CED28-459F-422D-8A0C-249EA6F7F68A}" type="presParOf" srcId="{BA79FBC1-D32A-436A-9EE8-920BB1D59085}" destId="{AAC2AE6B-7165-4F10-97F7-D9A39D7D9E9F}" srcOrd="1" destOrd="0" presId="urn:microsoft.com/office/officeart/2005/8/layout/vList3"/>
    <dgm:cxn modelId="{3EDF2ED6-7892-4A57-911A-3173193A4981}" type="presParOf" srcId="{BA79FBC1-D32A-436A-9EE8-920BB1D59085}" destId="{0D40C208-BCE5-4F02-B019-D1369F3B9DA3}" srcOrd="2" destOrd="0" presId="urn:microsoft.com/office/officeart/2005/8/layout/vList3"/>
    <dgm:cxn modelId="{6A818AB2-AEB9-4821-93E8-CD3DFCA4062E}" type="presParOf" srcId="{0D40C208-BCE5-4F02-B019-D1369F3B9DA3}" destId="{DADCC56C-1A84-4315-AF71-8956EC09F379}" srcOrd="0" destOrd="0" presId="urn:microsoft.com/office/officeart/2005/8/layout/vList3"/>
    <dgm:cxn modelId="{1A1C4EFF-52DB-4390-A0B8-A023BB1F767B}" type="presParOf" srcId="{0D40C208-BCE5-4F02-B019-D1369F3B9DA3}" destId="{8CAAEC9E-634E-4418-B4E4-55544775B66B}" srcOrd="1" destOrd="0" presId="urn:microsoft.com/office/officeart/2005/8/layout/vList3"/>
    <dgm:cxn modelId="{10ADF2CC-43D3-452C-9378-DEE7E56CE6FD}" type="presParOf" srcId="{BA79FBC1-D32A-436A-9EE8-920BB1D59085}" destId="{E95C7FA5-8AF6-4916-BC12-916E93B06EA1}" srcOrd="3" destOrd="0" presId="urn:microsoft.com/office/officeart/2005/8/layout/vList3"/>
    <dgm:cxn modelId="{AE490010-8D03-4F3F-A568-16D69DA3E0ED}" type="presParOf" srcId="{BA79FBC1-D32A-436A-9EE8-920BB1D59085}" destId="{257C1F42-BEBF-4CC2-8B3B-22FE9EC701DD}" srcOrd="4" destOrd="0" presId="urn:microsoft.com/office/officeart/2005/8/layout/vList3"/>
    <dgm:cxn modelId="{2889E7BD-8CA6-4198-B9D9-E170ABAE2338}" type="presParOf" srcId="{257C1F42-BEBF-4CC2-8B3B-22FE9EC701DD}" destId="{EC8447EE-1D45-46AA-8F19-EAFBB1E8569D}" srcOrd="0" destOrd="0" presId="urn:microsoft.com/office/officeart/2005/8/layout/vList3"/>
    <dgm:cxn modelId="{B5F46699-9494-46E2-BBCE-D791B2F42235}" type="presParOf" srcId="{257C1F42-BEBF-4CC2-8B3B-22FE9EC701DD}" destId="{147179C4-57B5-4422-9C87-19D765CA841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8936E-FF93-4A1C-AA1D-710DF1C2477A}">
      <dsp:nvSpPr>
        <dsp:cNvPr id="0" name=""/>
        <dsp:cNvSpPr/>
      </dsp:nvSpPr>
      <dsp:spPr>
        <a:xfrm rot="10800000">
          <a:off x="1566904" y="1908"/>
          <a:ext cx="5151755" cy="10771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98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¿Cómo me ves?</a:t>
          </a:r>
          <a:endParaRPr lang="es-ES" sz="3200" kern="1200" dirty="0"/>
        </a:p>
      </dsp:txBody>
      <dsp:txXfrm rot="10800000">
        <a:off x="1836186" y="1908"/>
        <a:ext cx="4882473" cy="1077128"/>
      </dsp:txXfrm>
    </dsp:sp>
    <dsp:sp modelId="{2D14612A-EC1B-48AE-8692-B21710A9DE9F}">
      <dsp:nvSpPr>
        <dsp:cNvPr id="0" name=""/>
        <dsp:cNvSpPr/>
      </dsp:nvSpPr>
      <dsp:spPr>
        <a:xfrm>
          <a:off x="1028340" y="1908"/>
          <a:ext cx="1077128" cy="10771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AEC9E-634E-4418-B4E4-55544775B66B}">
      <dsp:nvSpPr>
        <dsp:cNvPr id="0" name=""/>
        <dsp:cNvSpPr/>
      </dsp:nvSpPr>
      <dsp:spPr>
        <a:xfrm rot="10800000">
          <a:off x="1566904" y="1400567"/>
          <a:ext cx="5151755" cy="10771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98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Da color a tu lectura</a:t>
          </a:r>
          <a:endParaRPr lang="es-ES" sz="3200" kern="1200" dirty="0"/>
        </a:p>
      </dsp:txBody>
      <dsp:txXfrm rot="10800000">
        <a:off x="1836186" y="1400567"/>
        <a:ext cx="4882473" cy="1077128"/>
      </dsp:txXfrm>
    </dsp:sp>
    <dsp:sp modelId="{DADCC56C-1A84-4315-AF71-8956EC09F379}">
      <dsp:nvSpPr>
        <dsp:cNvPr id="0" name=""/>
        <dsp:cNvSpPr/>
      </dsp:nvSpPr>
      <dsp:spPr>
        <a:xfrm>
          <a:off x="1028340" y="1400567"/>
          <a:ext cx="1077128" cy="107712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179C4-57B5-4422-9C87-19D765CA841B}">
      <dsp:nvSpPr>
        <dsp:cNvPr id="0" name=""/>
        <dsp:cNvSpPr/>
      </dsp:nvSpPr>
      <dsp:spPr>
        <a:xfrm rot="10800000">
          <a:off x="1566904" y="2799226"/>
          <a:ext cx="5151755" cy="10771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984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El lugar de </a:t>
          </a:r>
          <a:r>
            <a:rPr lang="es-ES" sz="3200" kern="1200" smtClean="0"/>
            <a:t>mis sueños</a:t>
          </a:r>
          <a:endParaRPr lang="es-ES" sz="3200" kern="1200"/>
        </a:p>
      </dsp:txBody>
      <dsp:txXfrm rot="10800000">
        <a:off x="1836186" y="2799226"/>
        <a:ext cx="4882473" cy="1077128"/>
      </dsp:txXfrm>
    </dsp:sp>
    <dsp:sp modelId="{EC8447EE-1D45-46AA-8F19-EAFBB1E8569D}">
      <dsp:nvSpPr>
        <dsp:cNvPr id="0" name=""/>
        <dsp:cNvSpPr/>
      </dsp:nvSpPr>
      <dsp:spPr>
        <a:xfrm>
          <a:off x="1028340" y="2799226"/>
          <a:ext cx="1077128" cy="107712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D50509-C0B8-42CA-82AA-D5A596335167}" type="datetimeFigureOut">
              <a:rPr lang="es-ES" smtClean="0"/>
              <a:t>19/12/2016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BF4658-89BB-4A45-8D98-82E7EE07920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3341" y="0"/>
            <a:ext cx="6777318" cy="311971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5300" dirty="0" smtClean="0"/>
              <a:t>ACTUACIÓN </a:t>
            </a:r>
            <a:r>
              <a:rPr lang="es-ES" sz="5300" dirty="0" smtClean="0"/>
              <a:t>DEL PROFESORADO EN TAREAS BIBLIOTECARIAS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PROYECTO</a:t>
            </a:r>
            <a:endParaRPr lang="es-ES" dirty="0" smtClean="0"/>
          </a:p>
          <a:p>
            <a:r>
              <a:rPr lang="es-ES" dirty="0" smtClean="0"/>
              <a:t> CLUB DEL BIBLIOTECARIO/A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75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Crear el Club del bibliotecario/a en el centro.</a:t>
            </a:r>
          </a:p>
          <a:p>
            <a:r>
              <a:rPr lang="es-ES" dirty="0" smtClean="0"/>
              <a:t>Formarnos para diseñar un proyecto de  emprendimiento aplicable al aula.</a:t>
            </a:r>
          </a:p>
          <a:p>
            <a:r>
              <a:rPr lang="es-ES" dirty="0" smtClean="0"/>
              <a:t>Crear tareas para el proyecto.</a:t>
            </a:r>
          </a:p>
          <a:p>
            <a:r>
              <a:rPr lang="es-ES" dirty="0" smtClean="0"/>
              <a:t>Formarnos en el conocimiento de </a:t>
            </a:r>
            <a:r>
              <a:rPr lang="es-ES" dirty="0" err="1" smtClean="0"/>
              <a:t>Abies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Transmitir nuestro proyecto a la comunidad educativa y </a:t>
            </a:r>
            <a:r>
              <a:rPr lang="es-ES" smtClean="0"/>
              <a:t>entidades locales.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NUESTROS OBJETIVOS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38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49" y="2247900"/>
            <a:ext cx="4228502" cy="3878263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MAPA VISUAL DE NUESTRO 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7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TÓPICO GENERATIVO</a:t>
            </a:r>
            <a:endParaRPr lang="es-ES" dirty="0"/>
          </a:p>
        </p:txBody>
      </p:sp>
      <p:pic>
        <p:nvPicPr>
          <p:cNvPr id="1026" name="Picture 2" descr="C:\Users\Biblioteca\AppData\Local\Microsoft\Windows\Temporary Internet Files\Content.IE5\BH4RCFCY\-bombilla-[1]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276475"/>
            <a:ext cx="3803650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Creación de actividades lúdicas para fomentar la lectura.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Desarrollar el aprendizaje colaborativo.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Conocer y hacer partícipe a la comunidad educativa de las actividades en la biblioteca.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Realizar un proyecto de emprendimiento que motive a nuestro alumnado a ver en las tareas bibliotecarias un futuro profesional.</a:t>
            </a:r>
          </a:p>
          <a:p>
            <a:pPr marL="0" indent="0">
              <a:buNone/>
            </a:pPr>
            <a:endParaRPr lang="es-ES" sz="20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45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HILOS CONDUCTORES</a:t>
            </a:r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181919"/>
          </a:xfrm>
        </p:spPr>
        <p:txBody>
          <a:bodyPr/>
          <a:lstStyle/>
          <a:p>
            <a:r>
              <a:rPr lang="es-ES" dirty="0" smtClean="0"/>
              <a:t>¿Por qué es importante la lectura?</a:t>
            </a:r>
          </a:p>
          <a:p>
            <a:r>
              <a:rPr lang="es-ES" dirty="0" smtClean="0"/>
              <a:t>¿Cómo funciona nuestra biblioteca?</a:t>
            </a:r>
            <a:endParaRPr lang="es-ES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5" y="3463635"/>
            <a:ext cx="3803650" cy="2140531"/>
          </a:xfrm>
        </p:spPr>
      </p:pic>
      <p:sp>
        <p:nvSpPr>
          <p:cNvPr id="11" name="10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2253927"/>
          </a:xfrm>
        </p:spPr>
        <p:txBody>
          <a:bodyPr>
            <a:normAutofit/>
          </a:bodyPr>
          <a:lstStyle/>
          <a:p>
            <a:r>
              <a:rPr lang="es-ES" dirty="0" smtClean="0"/>
              <a:t>¿Para qué sirve una biblioteca?</a:t>
            </a:r>
          </a:p>
          <a:p>
            <a:r>
              <a:rPr lang="es-ES" dirty="0" smtClean="0"/>
              <a:t>¿Cómo aplicar las nuevas tecnologías a las tarea bibliotecarias?</a:t>
            </a:r>
            <a:endParaRPr lang="es-ES" dirty="0"/>
          </a:p>
        </p:txBody>
      </p:sp>
      <p:pic>
        <p:nvPicPr>
          <p:cNvPr id="13" name="12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575" y="3659188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20799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OBJETIVOS CURRICULARES Y COMPETENCIA EMPRENDEDORA</a:t>
            </a:r>
            <a:endParaRPr lang="es-ES" sz="36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¿QUÉ QUEREMOS APRENDER?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Gestionar el programa ABIES.</a:t>
            </a:r>
          </a:p>
          <a:p>
            <a:r>
              <a:rPr lang="es-ES" dirty="0" smtClean="0"/>
              <a:t>Desarrollar la competencia lingüística y digital.</a:t>
            </a:r>
          </a:p>
          <a:p>
            <a:r>
              <a:rPr lang="es-ES" dirty="0" smtClean="0"/>
              <a:t>Aplicar y desarrollar las competencias clave.</a:t>
            </a:r>
          </a:p>
          <a:p>
            <a:r>
              <a:rPr lang="es-ES" dirty="0"/>
              <a:t>Convertir la lectura en una estrategia metodológica   para la mejora del aprendizaje y considerar la biblioteca escolar como un recurso imprescindible en el desarrollo de las estrategias de </a:t>
            </a:r>
            <a:r>
              <a:rPr lang="es-ES" dirty="0" smtClean="0"/>
              <a:t>trabajo.</a:t>
            </a:r>
          </a:p>
          <a:p>
            <a:r>
              <a:rPr lang="es-ES" dirty="0"/>
              <a:t>Crear ambientes lectores que favorezcan el desarrollo de hábitos y prácticas </a:t>
            </a:r>
            <a:r>
              <a:rPr lang="es-ES" dirty="0" smtClean="0"/>
              <a:t>lectoras. </a:t>
            </a:r>
            <a:endParaRPr lang="es-ES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¿QUÉ QUEREMOS ENTRENAR?</a:t>
            </a: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Influir positivamente en los demás y generar  implicación.</a:t>
            </a:r>
          </a:p>
          <a:p>
            <a:r>
              <a:rPr lang="es-ES" dirty="0" smtClean="0"/>
              <a:t>Ser creativo en ideas, procesos y acciones.</a:t>
            </a:r>
          </a:p>
          <a:p>
            <a:r>
              <a:rPr lang="es-ES" dirty="0" smtClean="0"/>
              <a:t>Trabajar la visión de futuro.</a:t>
            </a:r>
          </a:p>
          <a:p>
            <a:r>
              <a:rPr lang="es-ES" dirty="0" smtClean="0"/>
              <a:t>Promover y llevar a cabo el proyecto.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9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850689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TAREAS DEL 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59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6779096" cy="116205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EVALUACIÓN</a:t>
            </a:r>
            <a:endParaRPr lang="es-ES" sz="5400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48880"/>
            <a:ext cx="2664296" cy="2376264"/>
          </a:xfrm>
        </p:spPr>
      </p:pic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>
          <a:xfrm>
            <a:off x="5034579" y="1628800"/>
            <a:ext cx="3411725" cy="4492301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Haremos  durante  los tres trimestres una evaluación continua de  nuestros aprendizaje a través de los resultados  obtenidos.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Al final del proyecto haremos una encuesta en la última tarea.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La evaluación será del profesorado y del alumnado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4595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203</TotalTime>
  <Words>308</Words>
  <Application>Microsoft Office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Cartoné</vt:lpstr>
      <vt:lpstr>  ACTUACIÓN DEL PROFESORADO EN TAREAS BIBLIOTECARIAS</vt:lpstr>
      <vt:lpstr>NUESTROS OBJETIVOS</vt:lpstr>
      <vt:lpstr>MAPA VISUAL DE NUESTRO PROYECTO</vt:lpstr>
      <vt:lpstr>TÓPICO GENERATIVO</vt:lpstr>
      <vt:lpstr>HILOS CONDUCTORES</vt:lpstr>
      <vt:lpstr>OBJETIVOS CURRICULARES Y COMPETENCIA EMPRENDEDORA</vt:lpstr>
      <vt:lpstr>TAREAS DEL PROYECTO</vt:lpstr>
      <vt:lpstr>EVALUACIÓN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ACTUACIÓN DEL PROFESORADO EN TAREAS BIBLIOTECARIAS</dc:title>
  <dc:creator>Biblioteca</dc:creator>
  <cp:lastModifiedBy>Biblioteca</cp:lastModifiedBy>
  <cp:revision>19</cp:revision>
  <dcterms:created xsi:type="dcterms:W3CDTF">2016-11-25T11:59:04Z</dcterms:created>
  <dcterms:modified xsi:type="dcterms:W3CDTF">2016-12-19T12:03:03Z</dcterms:modified>
</cp:coreProperties>
</file>