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06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2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31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13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36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8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15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74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44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54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80F6-B76A-4CC6-9CFF-3E41CD9AE37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EAEC-C92F-4C5B-9ECB-99335F23D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74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496944" cy="554461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7504" y="6021288"/>
            <a:ext cx="87976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Comic Sans MS" pitchFamily="66" charset="0"/>
              </a:rPr>
              <a:t>Cuenta los fantasmas que merodeaban por el castillo de la princesa antes de que llegara Juan sin Miedo </a:t>
            </a:r>
          </a:p>
          <a:p>
            <a:r>
              <a:rPr lang="es-ES" sz="1400" dirty="0" err="1" smtClean="0">
                <a:latin typeface="Comic Sans MS" pitchFamily="66" charset="0"/>
              </a:rPr>
              <a:t>Escríbe</a:t>
            </a:r>
            <a:r>
              <a:rPr lang="es-ES" sz="1400" dirty="0" smtClean="0">
                <a:latin typeface="Comic Sans MS" pitchFamily="66" charset="0"/>
              </a:rPr>
              <a:t> con letra y con número  en el cuadrado y  en el rectángulo, decora la ficha.</a:t>
            </a:r>
          </a:p>
          <a:p>
            <a:endParaRPr lang="es-ES" sz="1400" dirty="0"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04248" y="5373216"/>
            <a:ext cx="194421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469015" y="5180438"/>
            <a:ext cx="792088" cy="6912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03820" y="75982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Comic Sans MS" pitchFamily="66" charset="0"/>
              </a:rPr>
              <a:t>Nombre </a:t>
            </a:r>
            <a:r>
              <a:rPr lang="es-ES" dirty="0" smtClean="0"/>
              <a:t>:____________________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488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81124"/>
            <a:ext cx="8280920" cy="4784179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76872"/>
            <a:ext cx="1944216" cy="309103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23528" y="404664"/>
            <a:ext cx="383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Nombre :</a:t>
            </a:r>
            <a:r>
              <a:rPr lang="es-ES" dirty="0" smtClean="0"/>
              <a:t>_______________________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30855" y="827420"/>
            <a:ext cx="784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Colorea y recorta los personajes de Juan Sin </a:t>
            </a:r>
            <a:r>
              <a:rPr lang="es-ES" dirty="0" err="1" smtClean="0">
                <a:latin typeface="Comic Sans MS" pitchFamily="66" charset="0"/>
              </a:rPr>
              <a:t>miedo,monta</a:t>
            </a:r>
            <a:r>
              <a:rPr lang="es-ES" dirty="0" smtClean="0">
                <a:latin typeface="Comic Sans MS" pitchFamily="66" charset="0"/>
              </a:rPr>
              <a:t> tú la historia</a:t>
            </a:r>
            <a:endParaRPr lang="es-E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6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75982"/>
            <a:ext cx="375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Comic Sans MS" pitchFamily="66" charset="0"/>
              </a:rPr>
              <a:t>Nombre</a:t>
            </a:r>
            <a:r>
              <a:rPr lang="es-ES" dirty="0" smtClean="0"/>
              <a:t> : ______________________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871403" y="304728"/>
            <a:ext cx="5272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Comic Sans MS" pitchFamily="66" charset="0"/>
              </a:rPr>
              <a:t>Dibuja un </a:t>
            </a:r>
            <a:r>
              <a:rPr lang="es-ES" sz="1600" dirty="0" err="1" smtClean="0">
                <a:latin typeface="Comic Sans MS" pitchFamily="66" charset="0"/>
              </a:rPr>
              <a:t>mosntruo</a:t>
            </a:r>
            <a:r>
              <a:rPr lang="es-ES" sz="1600" dirty="0" smtClean="0">
                <a:latin typeface="Comic Sans MS" pitchFamily="66" charset="0"/>
              </a:rPr>
              <a:t> para cada uno de los soldados que</a:t>
            </a:r>
          </a:p>
          <a:p>
            <a:r>
              <a:rPr lang="es-ES" sz="1600" dirty="0" smtClean="0">
                <a:latin typeface="Comic Sans MS" pitchFamily="66" charset="0"/>
              </a:rPr>
              <a:t> intentaron salvar al Rey antes que Juan Sin Miedo</a:t>
            </a:r>
            <a:endParaRPr lang="es-ES" sz="16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70485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87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93" y="1274918"/>
            <a:ext cx="7241519" cy="5400600"/>
          </a:xfrm>
          <a:prstGeom prst="rect">
            <a:avLst/>
          </a:prstGeom>
        </p:spPr>
      </p:pic>
      <p:pic>
        <p:nvPicPr>
          <p:cNvPr id="2052" name="Picture 4" descr="Resultado de imagen para fichas fantasmas para colorearç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18" y="1773797"/>
            <a:ext cx="4271173" cy="424749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39552" y="332656"/>
            <a:ext cx="7266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Comic Sans MS" pitchFamily="66" charset="0"/>
              </a:rPr>
              <a:t>Nombre: _________________</a:t>
            </a:r>
          </a:p>
          <a:p>
            <a:r>
              <a:rPr lang="es-ES" sz="1400" b="1" dirty="0" smtClean="0">
                <a:latin typeface="Comic Sans MS" pitchFamily="66" charset="0"/>
              </a:rPr>
              <a:t>Juega tu propia batalla, Juan Sin Miedo y el Fantasma , pica los dos personajes</a:t>
            </a:r>
            <a:endParaRPr lang="es-ES" sz="1400" b="1" dirty="0">
              <a:latin typeface="Comic Sans MS" pitchFamily="66" charset="0"/>
            </a:endParaRPr>
          </a:p>
        </p:txBody>
      </p:sp>
      <p:sp>
        <p:nvSpPr>
          <p:cNvPr id="4" name="3 Elipse"/>
          <p:cNvSpPr/>
          <p:nvPr/>
        </p:nvSpPr>
        <p:spPr>
          <a:xfrm rot="5127511">
            <a:off x="-669341" y="1744503"/>
            <a:ext cx="5688379" cy="388397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76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n para boda del princesa sin colore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Resultado de imagen para boda del princesa sin colorear"/>
          <p:cNvSpPr>
            <a:spLocks noChangeAspect="1" noChangeArrowheads="1"/>
          </p:cNvSpPr>
          <p:nvPr/>
        </p:nvSpPr>
        <p:spPr bwMode="auto">
          <a:xfrm>
            <a:off x="674564" y="617538"/>
            <a:ext cx="188121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4" name="AutoShape 6" descr="Resultado de imagen para boda del princesa sin colorear"/>
          <p:cNvSpPr>
            <a:spLocks noChangeAspect="1" noChangeArrowheads="1"/>
          </p:cNvSpPr>
          <p:nvPr/>
        </p:nvSpPr>
        <p:spPr bwMode="auto">
          <a:xfrm>
            <a:off x="460374" y="160337"/>
            <a:ext cx="3607569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5" name="AutoShape 8" descr="Resultado de imagen para boda del princesa sin colorea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84" name="Picture 1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95" y="1340768"/>
            <a:ext cx="3773548" cy="493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35922" y="160337"/>
            <a:ext cx="44053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Comic Sans MS" pitchFamily="66" charset="0"/>
              </a:rPr>
              <a:t>Nombre:____________________</a:t>
            </a:r>
          </a:p>
          <a:p>
            <a:r>
              <a:rPr lang="es-ES" sz="1600" dirty="0" smtClean="0">
                <a:latin typeface="Comic Sans MS" pitchFamily="66" charset="0"/>
              </a:rPr>
              <a:t>Elabora la tarjeta de invitación a la boda</a:t>
            </a:r>
          </a:p>
          <a:p>
            <a:r>
              <a:rPr lang="es-ES" sz="1600" dirty="0" smtClean="0">
                <a:latin typeface="Comic Sans MS" pitchFamily="66" charset="0"/>
              </a:rPr>
              <a:t> de la princesa y Juan sin miedo, escribiendo</a:t>
            </a:r>
          </a:p>
          <a:p>
            <a:r>
              <a:rPr lang="es-ES" sz="1600" dirty="0" smtClean="0">
                <a:latin typeface="Comic Sans MS" pitchFamily="66" charset="0"/>
              </a:rPr>
              <a:t>el nombre de tus amigos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574584" y="1835318"/>
            <a:ext cx="30700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_________________________</a:t>
            </a:r>
          </a:p>
          <a:p>
            <a:endParaRPr lang="es-ES" dirty="0"/>
          </a:p>
          <a:p>
            <a:r>
              <a:rPr lang="es-ES" dirty="0" smtClean="0"/>
              <a:t>_________________________</a:t>
            </a:r>
          </a:p>
          <a:p>
            <a:endParaRPr lang="es-ES" dirty="0"/>
          </a:p>
          <a:p>
            <a:r>
              <a:rPr lang="es-ES" dirty="0" smtClean="0"/>
              <a:t>_________________________</a:t>
            </a:r>
          </a:p>
          <a:p>
            <a:endParaRPr lang="es-ES" dirty="0"/>
          </a:p>
          <a:p>
            <a:r>
              <a:rPr lang="es-ES" dirty="0" smtClean="0"/>
              <a:t>_________________________</a:t>
            </a:r>
          </a:p>
          <a:p>
            <a:endParaRPr lang="es-ES" dirty="0"/>
          </a:p>
          <a:p>
            <a:r>
              <a:rPr lang="es-ES" dirty="0" smtClean="0"/>
              <a:t>_________________________</a:t>
            </a:r>
            <a:endParaRPr lang="es-ES" dirty="0"/>
          </a:p>
        </p:txBody>
      </p:sp>
      <p:sp>
        <p:nvSpPr>
          <p:cNvPr id="9" name="AutoShape 14" descr="Resultado de imagen para monstruos graciosos para colore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16" descr="Resultado de imagen para monstruos graciosos para colore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90" name="Picture 18" descr="Resultado de imagen para monstruos graciosos para colore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896961" y="4569808"/>
            <a:ext cx="2425315" cy="225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Resultado de imagen para monstruos graciosos para colore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33" y="160337"/>
            <a:ext cx="2832249" cy="151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277249" y="6097181"/>
            <a:ext cx="435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urlz MT" pitchFamily="82" charset="0"/>
              </a:rPr>
              <a:t>Enlace de la princesa y Juan Sin Miedo</a:t>
            </a:r>
          </a:p>
          <a:p>
            <a:r>
              <a:rPr lang="es-ES" b="1" dirty="0" smtClean="0">
                <a:latin typeface="Curlz MT" pitchFamily="82" charset="0"/>
              </a:rPr>
              <a:t>Tendrá lugar el día 28 de abril en el castillo</a:t>
            </a:r>
            <a:endParaRPr lang="es-ES" b="1" dirty="0">
              <a:latin typeface="Curlz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178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142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2017-05-09T17:32:03Z</dcterms:created>
  <dcterms:modified xsi:type="dcterms:W3CDTF">2017-05-09T18:16:54Z</dcterms:modified>
</cp:coreProperties>
</file>