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>
        <p:scale>
          <a:sx n="73" d="100"/>
          <a:sy n="73" d="100"/>
        </p:scale>
        <p:origin x="-240" y="-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FC2AF-CC79-4C13-9574-92E71D3296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E914-0CEA-4B9F-890C-D6F419CBA4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2023554-A93C-4CC3-BC99-C1B61F3E7000}" type="slidenum">
              <a:rPr lang="es-ES"/>
              <a:pPr/>
              <a:t>2</a:t>
            </a:fld>
            <a:endParaRPr lang="es-ES"/>
          </a:p>
        </p:txBody>
      </p:sp>
      <p:sp>
        <p:nvSpPr>
          <p:cNvPr id="81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695325"/>
            <a:ext cx="4948237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1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4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7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8239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7949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9154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1271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7491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7803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7274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4075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0528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0362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9906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67B0-8C92-4E17-98C5-8733D6F2CA3F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5CEF9-AB51-4156-BB36-6A09E2238F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7404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832996" y="126281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47034" y="-10898196"/>
            <a:ext cx="201764" cy="237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32" y="2832231"/>
            <a:ext cx="332794" cy="533061"/>
          </a:xfrm>
          <a:prstGeom prst="rect">
            <a:avLst/>
          </a:prstGeom>
        </p:spPr>
      </p:pic>
      <p:pic>
        <p:nvPicPr>
          <p:cNvPr id="94" name="Imagen 9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37" y="123385"/>
            <a:ext cx="437113" cy="513799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00" y="664405"/>
            <a:ext cx="437113" cy="513799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77" y="1205424"/>
            <a:ext cx="437113" cy="513799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8" y="1755624"/>
            <a:ext cx="429304" cy="504620"/>
          </a:xfrm>
          <a:prstGeom prst="rect">
            <a:avLst/>
          </a:prstGeom>
        </p:spPr>
      </p:pic>
      <p:pic>
        <p:nvPicPr>
          <p:cNvPr id="331" name="Imagen 3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0" y="2369510"/>
            <a:ext cx="339369" cy="387056"/>
          </a:xfrm>
          <a:prstGeom prst="rect">
            <a:avLst/>
          </a:prstGeom>
        </p:spPr>
      </p:pic>
      <p:pic>
        <p:nvPicPr>
          <p:cNvPr id="332" name="Imagen 3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5" y="2369510"/>
            <a:ext cx="339369" cy="387056"/>
          </a:xfrm>
          <a:prstGeom prst="rect">
            <a:avLst/>
          </a:prstGeom>
        </p:spPr>
      </p:pic>
      <p:sp>
        <p:nvSpPr>
          <p:cNvPr id="176" name="Rectángulo 175"/>
          <p:cNvSpPr/>
          <p:nvPr/>
        </p:nvSpPr>
        <p:spPr>
          <a:xfrm>
            <a:off x="832996" y="664405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3" name="Rectángulo 182"/>
          <p:cNvSpPr/>
          <p:nvPr/>
        </p:nvSpPr>
        <p:spPr>
          <a:xfrm>
            <a:off x="832996" y="1199633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0" name="Rectángulo 189"/>
          <p:cNvSpPr/>
          <p:nvPr/>
        </p:nvSpPr>
        <p:spPr>
          <a:xfrm>
            <a:off x="832996" y="1737757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7" name="Rectángulo 196"/>
          <p:cNvSpPr/>
          <p:nvPr/>
        </p:nvSpPr>
        <p:spPr>
          <a:xfrm>
            <a:off x="832996" y="2272985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4" name="Rectángulo 203"/>
          <p:cNvSpPr/>
          <p:nvPr/>
        </p:nvSpPr>
        <p:spPr>
          <a:xfrm>
            <a:off x="832996" y="2811109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6" name="Rectángulo 215"/>
          <p:cNvSpPr/>
          <p:nvPr/>
        </p:nvSpPr>
        <p:spPr>
          <a:xfrm>
            <a:off x="832996" y="3597343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217" name="Imagen 2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32" y="6303293"/>
            <a:ext cx="332794" cy="533061"/>
          </a:xfrm>
          <a:prstGeom prst="rect">
            <a:avLst/>
          </a:prstGeom>
        </p:spPr>
      </p:pic>
      <p:pic>
        <p:nvPicPr>
          <p:cNvPr id="218" name="Imagen 2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37" y="3594447"/>
            <a:ext cx="437113" cy="513799"/>
          </a:xfrm>
          <a:prstGeom prst="rect">
            <a:avLst/>
          </a:prstGeom>
        </p:spPr>
      </p:pic>
      <p:pic>
        <p:nvPicPr>
          <p:cNvPr id="243" name="Imagen 2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00" y="4135467"/>
            <a:ext cx="437113" cy="513799"/>
          </a:xfrm>
          <a:prstGeom prst="rect">
            <a:avLst/>
          </a:prstGeom>
        </p:spPr>
      </p:pic>
      <p:pic>
        <p:nvPicPr>
          <p:cNvPr id="244" name="Imagen 2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77" y="4676486"/>
            <a:ext cx="437113" cy="513799"/>
          </a:xfrm>
          <a:prstGeom prst="rect">
            <a:avLst/>
          </a:prstGeom>
        </p:spPr>
      </p:pic>
      <p:pic>
        <p:nvPicPr>
          <p:cNvPr id="245" name="Imagen 2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8" y="5226686"/>
            <a:ext cx="429304" cy="504620"/>
          </a:xfrm>
          <a:prstGeom prst="rect">
            <a:avLst/>
          </a:prstGeom>
        </p:spPr>
      </p:pic>
      <p:pic>
        <p:nvPicPr>
          <p:cNvPr id="246" name="Imagen 2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0" y="5840572"/>
            <a:ext cx="339369" cy="387056"/>
          </a:xfrm>
          <a:prstGeom prst="rect">
            <a:avLst/>
          </a:prstGeom>
        </p:spPr>
      </p:pic>
      <p:pic>
        <p:nvPicPr>
          <p:cNvPr id="247" name="Imagen 2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5" y="5840572"/>
            <a:ext cx="339369" cy="387056"/>
          </a:xfrm>
          <a:prstGeom prst="rect">
            <a:avLst/>
          </a:prstGeom>
        </p:spPr>
      </p:pic>
      <p:sp>
        <p:nvSpPr>
          <p:cNvPr id="320" name="Rectángulo 319"/>
          <p:cNvSpPr/>
          <p:nvPr/>
        </p:nvSpPr>
        <p:spPr>
          <a:xfrm>
            <a:off x="832996" y="4135467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36" name="Rectángulo 335"/>
          <p:cNvSpPr/>
          <p:nvPr/>
        </p:nvSpPr>
        <p:spPr>
          <a:xfrm>
            <a:off x="832996" y="4670695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43" name="Rectángulo 342"/>
          <p:cNvSpPr/>
          <p:nvPr/>
        </p:nvSpPr>
        <p:spPr>
          <a:xfrm>
            <a:off x="832996" y="5208819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0" name="Rectángulo 349"/>
          <p:cNvSpPr/>
          <p:nvPr/>
        </p:nvSpPr>
        <p:spPr>
          <a:xfrm>
            <a:off x="832996" y="5744047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7" name="Rectángulo 356"/>
          <p:cNvSpPr/>
          <p:nvPr/>
        </p:nvSpPr>
        <p:spPr>
          <a:xfrm>
            <a:off x="832996" y="6282171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3" name="Rectángulo 9"/>
          <p:cNvSpPr/>
          <p:nvPr/>
        </p:nvSpPr>
        <p:spPr>
          <a:xfrm>
            <a:off x="2116334" y="127759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04" name="Rectángulo 175"/>
          <p:cNvSpPr/>
          <p:nvPr/>
        </p:nvSpPr>
        <p:spPr>
          <a:xfrm>
            <a:off x="2116334" y="665883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5" name="Rectángulo 182"/>
          <p:cNvSpPr/>
          <p:nvPr/>
        </p:nvSpPr>
        <p:spPr>
          <a:xfrm>
            <a:off x="2116334" y="1201111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6" name="Rectángulo 189"/>
          <p:cNvSpPr/>
          <p:nvPr/>
        </p:nvSpPr>
        <p:spPr>
          <a:xfrm>
            <a:off x="2116334" y="1739235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7" name="Rectángulo 196"/>
          <p:cNvSpPr/>
          <p:nvPr/>
        </p:nvSpPr>
        <p:spPr>
          <a:xfrm>
            <a:off x="2116334" y="2274463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8" name="Rectángulo 203"/>
          <p:cNvSpPr/>
          <p:nvPr/>
        </p:nvSpPr>
        <p:spPr>
          <a:xfrm>
            <a:off x="2116334" y="2812587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9" name="Rectángulo 215"/>
          <p:cNvSpPr/>
          <p:nvPr/>
        </p:nvSpPr>
        <p:spPr>
          <a:xfrm>
            <a:off x="2116334" y="3598821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0" name="Rectángulo 319"/>
          <p:cNvSpPr/>
          <p:nvPr/>
        </p:nvSpPr>
        <p:spPr>
          <a:xfrm>
            <a:off x="2116334" y="4136945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1" name="Rectángulo 335"/>
          <p:cNvSpPr/>
          <p:nvPr/>
        </p:nvSpPr>
        <p:spPr>
          <a:xfrm>
            <a:off x="2116334" y="4672173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2" name="Rectángulo 342"/>
          <p:cNvSpPr/>
          <p:nvPr/>
        </p:nvSpPr>
        <p:spPr>
          <a:xfrm>
            <a:off x="2116334" y="5210297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3" name="Rectángulo 349"/>
          <p:cNvSpPr/>
          <p:nvPr/>
        </p:nvSpPr>
        <p:spPr>
          <a:xfrm>
            <a:off x="2116334" y="5745525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4" name="Rectángulo 356"/>
          <p:cNvSpPr/>
          <p:nvPr/>
        </p:nvSpPr>
        <p:spPr>
          <a:xfrm>
            <a:off x="2116334" y="6283649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17" name="Rectángulo 9"/>
          <p:cNvSpPr/>
          <p:nvPr/>
        </p:nvSpPr>
        <p:spPr>
          <a:xfrm>
            <a:off x="3048898" y="129537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18" name="Rectángulo 175"/>
          <p:cNvSpPr/>
          <p:nvPr/>
        </p:nvSpPr>
        <p:spPr>
          <a:xfrm>
            <a:off x="3048898" y="667661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19" name="Rectángulo 182"/>
          <p:cNvSpPr/>
          <p:nvPr/>
        </p:nvSpPr>
        <p:spPr>
          <a:xfrm>
            <a:off x="3048898" y="1202889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0" name="Rectángulo 189"/>
          <p:cNvSpPr/>
          <p:nvPr/>
        </p:nvSpPr>
        <p:spPr>
          <a:xfrm>
            <a:off x="3048898" y="1741013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1" name="Rectángulo 196"/>
          <p:cNvSpPr/>
          <p:nvPr/>
        </p:nvSpPr>
        <p:spPr>
          <a:xfrm>
            <a:off x="3048898" y="2276241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2" name="Rectángulo 203"/>
          <p:cNvSpPr/>
          <p:nvPr/>
        </p:nvSpPr>
        <p:spPr>
          <a:xfrm>
            <a:off x="3048898" y="2814365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3" name="Rectángulo 215"/>
          <p:cNvSpPr/>
          <p:nvPr/>
        </p:nvSpPr>
        <p:spPr>
          <a:xfrm>
            <a:off x="3048898" y="3600599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4" name="Rectángulo 319"/>
          <p:cNvSpPr/>
          <p:nvPr/>
        </p:nvSpPr>
        <p:spPr>
          <a:xfrm>
            <a:off x="3048898" y="4138723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5" name="Rectángulo 335"/>
          <p:cNvSpPr/>
          <p:nvPr/>
        </p:nvSpPr>
        <p:spPr>
          <a:xfrm>
            <a:off x="3048898" y="4673951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6" name="Rectángulo 342"/>
          <p:cNvSpPr/>
          <p:nvPr/>
        </p:nvSpPr>
        <p:spPr>
          <a:xfrm>
            <a:off x="3048898" y="5212075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7" name="Rectángulo 349"/>
          <p:cNvSpPr/>
          <p:nvPr/>
        </p:nvSpPr>
        <p:spPr>
          <a:xfrm>
            <a:off x="3048898" y="5747303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8" name="Rectángulo 356"/>
          <p:cNvSpPr/>
          <p:nvPr/>
        </p:nvSpPr>
        <p:spPr>
          <a:xfrm>
            <a:off x="3048898" y="6285427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9" name="Rectángulo 9"/>
          <p:cNvSpPr/>
          <p:nvPr/>
        </p:nvSpPr>
        <p:spPr>
          <a:xfrm>
            <a:off x="4332236" y="131015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0" name="Rectángulo 175"/>
          <p:cNvSpPr/>
          <p:nvPr/>
        </p:nvSpPr>
        <p:spPr>
          <a:xfrm>
            <a:off x="4332236" y="669139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1" name="Rectángulo 182"/>
          <p:cNvSpPr/>
          <p:nvPr/>
        </p:nvSpPr>
        <p:spPr>
          <a:xfrm>
            <a:off x="4332236" y="1204367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2" name="Rectángulo 189"/>
          <p:cNvSpPr/>
          <p:nvPr/>
        </p:nvSpPr>
        <p:spPr>
          <a:xfrm>
            <a:off x="4332236" y="1742491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3" name="Rectángulo 196"/>
          <p:cNvSpPr/>
          <p:nvPr/>
        </p:nvSpPr>
        <p:spPr>
          <a:xfrm>
            <a:off x="4332236" y="2277719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4" name="Rectángulo 203"/>
          <p:cNvSpPr/>
          <p:nvPr/>
        </p:nvSpPr>
        <p:spPr>
          <a:xfrm>
            <a:off x="4332236" y="2815843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5" name="Rectángulo 215"/>
          <p:cNvSpPr/>
          <p:nvPr/>
        </p:nvSpPr>
        <p:spPr>
          <a:xfrm>
            <a:off x="4332236" y="3602077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6" name="Rectángulo 319"/>
          <p:cNvSpPr/>
          <p:nvPr/>
        </p:nvSpPr>
        <p:spPr>
          <a:xfrm>
            <a:off x="4332236" y="4140201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7" name="Rectángulo 335"/>
          <p:cNvSpPr/>
          <p:nvPr/>
        </p:nvSpPr>
        <p:spPr>
          <a:xfrm>
            <a:off x="4332236" y="4675429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8" name="Rectángulo 342"/>
          <p:cNvSpPr/>
          <p:nvPr/>
        </p:nvSpPr>
        <p:spPr>
          <a:xfrm>
            <a:off x="4332236" y="5213553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9" name="Rectángulo 349"/>
          <p:cNvSpPr/>
          <p:nvPr/>
        </p:nvSpPr>
        <p:spPr>
          <a:xfrm>
            <a:off x="4332236" y="5748781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0" name="Rectángulo 356"/>
          <p:cNvSpPr/>
          <p:nvPr/>
        </p:nvSpPr>
        <p:spPr>
          <a:xfrm>
            <a:off x="4332236" y="6286905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1" name="Rectángulo 9"/>
          <p:cNvSpPr/>
          <p:nvPr/>
        </p:nvSpPr>
        <p:spPr>
          <a:xfrm>
            <a:off x="5277304" y="127839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42" name="Rectángulo 175"/>
          <p:cNvSpPr/>
          <p:nvPr/>
        </p:nvSpPr>
        <p:spPr>
          <a:xfrm>
            <a:off x="5277304" y="665963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3" name="Rectángulo 182"/>
          <p:cNvSpPr/>
          <p:nvPr/>
        </p:nvSpPr>
        <p:spPr>
          <a:xfrm>
            <a:off x="5277304" y="1201191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4" name="Rectángulo 189"/>
          <p:cNvSpPr/>
          <p:nvPr/>
        </p:nvSpPr>
        <p:spPr>
          <a:xfrm>
            <a:off x="5277304" y="1739315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5" name="Rectángulo 196"/>
          <p:cNvSpPr/>
          <p:nvPr/>
        </p:nvSpPr>
        <p:spPr>
          <a:xfrm>
            <a:off x="5277304" y="2274543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6" name="Rectángulo 203"/>
          <p:cNvSpPr/>
          <p:nvPr/>
        </p:nvSpPr>
        <p:spPr>
          <a:xfrm>
            <a:off x="5277304" y="2812667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7" name="Rectángulo 215"/>
          <p:cNvSpPr/>
          <p:nvPr/>
        </p:nvSpPr>
        <p:spPr>
          <a:xfrm>
            <a:off x="5277304" y="3598901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8" name="Rectángulo 319"/>
          <p:cNvSpPr/>
          <p:nvPr/>
        </p:nvSpPr>
        <p:spPr>
          <a:xfrm>
            <a:off x="5277304" y="4137025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9" name="Rectángulo 335"/>
          <p:cNvSpPr/>
          <p:nvPr/>
        </p:nvSpPr>
        <p:spPr>
          <a:xfrm>
            <a:off x="5277304" y="4672253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0" name="Rectángulo 342"/>
          <p:cNvSpPr/>
          <p:nvPr/>
        </p:nvSpPr>
        <p:spPr>
          <a:xfrm>
            <a:off x="5277304" y="5210377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1" name="Rectángulo 349"/>
          <p:cNvSpPr/>
          <p:nvPr/>
        </p:nvSpPr>
        <p:spPr>
          <a:xfrm>
            <a:off x="5277304" y="5745605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2" name="Rectángulo 356"/>
          <p:cNvSpPr/>
          <p:nvPr/>
        </p:nvSpPr>
        <p:spPr>
          <a:xfrm>
            <a:off x="5277304" y="6283729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3" name="Rectángulo 9"/>
          <p:cNvSpPr/>
          <p:nvPr/>
        </p:nvSpPr>
        <p:spPr>
          <a:xfrm>
            <a:off x="6560642" y="129317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4" name="Rectángulo 175"/>
          <p:cNvSpPr/>
          <p:nvPr/>
        </p:nvSpPr>
        <p:spPr>
          <a:xfrm>
            <a:off x="6560642" y="667441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5" name="Rectángulo 182"/>
          <p:cNvSpPr/>
          <p:nvPr/>
        </p:nvSpPr>
        <p:spPr>
          <a:xfrm>
            <a:off x="6560642" y="1202669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6" name="Rectángulo 189"/>
          <p:cNvSpPr/>
          <p:nvPr/>
        </p:nvSpPr>
        <p:spPr>
          <a:xfrm>
            <a:off x="6560642" y="1740793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7" name="Rectángulo 196"/>
          <p:cNvSpPr/>
          <p:nvPr/>
        </p:nvSpPr>
        <p:spPr>
          <a:xfrm>
            <a:off x="6560642" y="2276021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8" name="Rectángulo 203"/>
          <p:cNvSpPr/>
          <p:nvPr/>
        </p:nvSpPr>
        <p:spPr>
          <a:xfrm>
            <a:off x="6560642" y="2814145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9" name="Rectángulo 215"/>
          <p:cNvSpPr/>
          <p:nvPr/>
        </p:nvSpPr>
        <p:spPr>
          <a:xfrm>
            <a:off x="6560642" y="3600379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0" name="Rectángulo 319"/>
          <p:cNvSpPr/>
          <p:nvPr/>
        </p:nvSpPr>
        <p:spPr>
          <a:xfrm>
            <a:off x="6560642" y="4138503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1" name="Rectángulo 335"/>
          <p:cNvSpPr/>
          <p:nvPr/>
        </p:nvSpPr>
        <p:spPr>
          <a:xfrm>
            <a:off x="6560642" y="4673731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2" name="Rectángulo 342"/>
          <p:cNvSpPr/>
          <p:nvPr/>
        </p:nvSpPr>
        <p:spPr>
          <a:xfrm>
            <a:off x="6560642" y="5211855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3" name="Rectángulo 349"/>
          <p:cNvSpPr/>
          <p:nvPr/>
        </p:nvSpPr>
        <p:spPr>
          <a:xfrm>
            <a:off x="6560642" y="5747083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4" name="Rectángulo 356"/>
          <p:cNvSpPr/>
          <p:nvPr/>
        </p:nvSpPr>
        <p:spPr>
          <a:xfrm>
            <a:off x="6560642" y="6285207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5" name="Rectángulo 9"/>
          <p:cNvSpPr/>
          <p:nvPr/>
        </p:nvSpPr>
        <p:spPr>
          <a:xfrm>
            <a:off x="7499644" y="130866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66" name="Rectángulo 175"/>
          <p:cNvSpPr/>
          <p:nvPr/>
        </p:nvSpPr>
        <p:spPr>
          <a:xfrm>
            <a:off x="7499644" y="668990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7" name="Rectángulo 182"/>
          <p:cNvSpPr/>
          <p:nvPr/>
        </p:nvSpPr>
        <p:spPr>
          <a:xfrm>
            <a:off x="7499644" y="1204218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8" name="Rectángulo 189"/>
          <p:cNvSpPr/>
          <p:nvPr/>
        </p:nvSpPr>
        <p:spPr>
          <a:xfrm>
            <a:off x="7499644" y="1742342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9" name="Rectángulo 196"/>
          <p:cNvSpPr/>
          <p:nvPr/>
        </p:nvSpPr>
        <p:spPr>
          <a:xfrm>
            <a:off x="7499644" y="2277570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0" name="Rectángulo 203"/>
          <p:cNvSpPr/>
          <p:nvPr/>
        </p:nvSpPr>
        <p:spPr>
          <a:xfrm>
            <a:off x="7499644" y="2815694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1" name="Rectángulo 215"/>
          <p:cNvSpPr/>
          <p:nvPr/>
        </p:nvSpPr>
        <p:spPr>
          <a:xfrm>
            <a:off x="7499644" y="3601928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2" name="Rectángulo 319"/>
          <p:cNvSpPr/>
          <p:nvPr/>
        </p:nvSpPr>
        <p:spPr>
          <a:xfrm>
            <a:off x="7499644" y="4140052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3" name="Rectángulo 335"/>
          <p:cNvSpPr/>
          <p:nvPr/>
        </p:nvSpPr>
        <p:spPr>
          <a:xfrm>
            <a:off x="7499644" y="4675280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4" name="Rectángulo 342"/>
          <p:cNvSpPr/>
          <p:nvPr/>
        </p:nvSpPr>
        <p:spPr>
          <a:xfrm>
            <a:off x="7499644" y="5213404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5" name="Rectángulo 349"/>
          <p:cNvSpPr/>
          <p:nvPr/>
        </p:nvSpPr>
        <p:spPr>
          <a:xfrm>
            <a:off x="7499644" y="5748632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6" name="Rectángulo 356"/>
          <p:cNvSpPr/>
          <p:nvPr/>
        </p:nvSpPr>
        <p:spPr>
          <a:xfrm>
            <a:off x="7499644" y="6286756"/>
            <a:ext cx="1263089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7" name="Rectángulo 9"/>
          <p:cNvSpPr/>
          <p:nvPr/>
        </p:nvSpPr>
        <p:spPr>
          <a:xfrm>
            <a:off x="8782982" y="132344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8" name="Rectángulo 175"/>
          <p:cNvSpPr/>
          <p:nvPr/>
        </p:nvSpPr>
        <p:spPr>
          <a:xfrm>
            <a:off x="8782982" y="670468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9" name="Rectángulo 182"/>
          <p:cNvSpPr/>
          <p:nvPr/>
        </p:nvSpPr>
        <p:spPr>
          <a:xfrm>
            <a:off x="8782982" y="1205696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0" name="Rectángulo 189"/>
          <p:cNvSpPr/>
          <p:nvPr/>
        </p:nvSpPr>
        <p:spPr>
          <a:xfrm>
            <a:off x="8782982" y="1743820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1" name="Rectángulo 196"/>
          <p:cNvSpPr/>
          <p:nvPr/>
        </p:nvSpPr>
        <p:spPr>
          <a:xfrm>
            <a:off x="8782982" y="2279048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2" name="Rectángulo 203"/>
          <p:cNvSpPr/>
          <p:nvPr/>
        </p:nvSpPr>
        <p:spPr>
          <a:xfrm>
            <a:off x="8782982" y="2817172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3" name="Rectángulo 215"/>
          <p:cNvSpPr/>
          <p:nvPr/>
        </p:nvSpPr>
        <p:spPr>
          <a:xfrm>
            <a:off x="8782982" y="3603406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4" name="Rectángulo 319"/>
          <p:cNvSpPr/>
          <p:nvPr/>
        </p:nvSpPr>
        <p:spPr>
          <a:xfrm>
            <a:off x="8782982" y="4141530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5" name="Rectángulo 335"/>
          <p:cNvSpPr/>
          <p:nvPr/>
        </p:nvSpPr>
        <p:spPr>
          <a:xfrm>
            <a:off x="8782982" y="4676758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6" name="Rectángulo 342"/>
          <p:cNvSpPr/>
          <p:nvPr/>
        </p:nvSpPr>
        <p:spPr>
          <a:xfrm>
            <a:off x="8782982" y="5214882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7" name="Rectángulo 349"/>
          <p:cNvSpPr/>
          <p:nvPr/>
        </p:nvSpPr>
        <p:spPr>
          <a:xfrm>
            <a:off x="8782982" y="5750110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8" name="Rectángulo 356"/>
          <p:cNvSpPr/>
          <p:nvPr/>
        </p:nvSpPr>
        <p:spPr>
          <a:xfrm>
            <a:off x="8782982" y="6288234"/>
            <a:ext cx="899675" cy="51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66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801" y="5662675"/>
            <a:ext cx="751920" cy="10412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360" y="421965"/>
            <a:ext cx="987480" cy="1003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8240" y="1479036"/>
            <a:ext cx="987480" cy="1003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240" y="2537546"/>
            <a:ext cx="987480" cy="1003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3001" y="3679587"/>
            <a:ext cx="970320" cy="986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520" y="4766900"/>
            <a:ext cx="767520" cy="756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4760" y="4800025"/>
            <a:ext cx="767520" cy="756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1556879" y="560220"/>
            <a:ext cx="3367817" cy="82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</a:tabLst>
            </a:pPr>
            <a:r>
              <a:rPr lang="es-ES" sz="4800" b="1" dirty="0">
                <a:solidFill>
                  <a:srgbClr val="4472C4"/>
                </a:solidFill>
                <a:latin typeface="Calibri" charset="0"/>
              </a:rPr>
              <a:t>1,2 y 10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1449239" y="1697939"/>
            <a:ext cx="3475458" cy="82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</a:tabLst>
            </a:pPr>
            <a:r>
              <a:rPr lang="es-ES" sz="4800" b="1" dirty="0">
                <a:solidFill>
                  <a:srgbClr val="4472C4"/>
                </a:solidFill>
                <a:latin typeface="Calibri" charset="0"/>
              </a:rPr>
              <a:t>3 y 4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1485120" y="2649879"/>
            <a:ext cx="3413451" cy="82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</a:tabLst>
            </a:pPr>
            <a:r>
              <a:rPr lang="es-ES" sz="4800" b="1" dirty="0">
                <a:solidFill>
                  <a:srgbClr val="4472C4"/>
                </a:solidFill>
                <a:latin typeface="Calibri" charset="0"/>
              </a:rPr>
              <a:t>5 y 6</a:t>
            </a: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1338481" y="3825042"/>
            <a:ext cx="3547028" cy="82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</a:tabLst>
            </a:pPr>
            <a:r>
              <a:rPr lang="es-ES" sz="4800" b="1" dirty="0">
                <a:solidFill>
                  <a:srgbClr val="4472C4"/>
                </a:solidFill>
                <a:latin typeface="Calibri" charset="0"/>
              </a:rPr>
              <a:t>7</a:t>
            </a: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1293240" y="4726577"/>
            <a:ext cx="3618394" cy="82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</a:tabLst>
            </a:pPr>
            <a:r>
              <a:rPr lang="es-ES" sz="4800" b="1" dirty="0">
                <a:solidFill>
                  <a:srgbClr val="4472C4"/>
                </a:solidFill>
                <a:latin typeface="Calibri" charset="0"/>
              </a:rPr>
              <a:t>8</a:t>
            </a:r>
          </a:p>
        </p:txBody>
      </p:sp>
      <p:sp>
        <p:nvSpPr>
          <p:cNvPr id="5134" name="Rectangle 13"/>
          <p:cNvSpPr>
            <a:spLocks noChangeArrowheads="1"/>
          </p:cNvSpPr>
          <p:nvPr/>
        </p:nvSpPr>
        <p:spPr bwMode="auto">
          <a:xfrm>
            <a:off x="1449978" y="5849895"/>
            <a:ext cx="3317966" cy="82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</a:tabLst>
            </a:pPr>
            <a:r>
              <a:rPr lang="es-ES" sz="4800" b="1" dirty="0">
                <a:solidFill>
                  <a:srgbClr val="4472C4"/>
                </a:solidFill>
                <a:latin typeface="Calibri" charset="0"/>
              </a:rPr>
              <a:t>9</a:t>
            </a:r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5174521" y="-38884"/>
            <a:ext cx="4594200" cy="44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</a:tabLst>
            </a:pPr>
            <a:r>
              <a:rPr lang="es-ES" sz="2300" b="1" dirty="0">
                <a:solidFill>
                  <a:srgbClr val="FFFFFF"/>
                </a:solidFill>
                <a:latin typeface="Calibri" charset="0"/>
              </a:rPr>
              <a:t>2º  Y  3º   CICLO  DE  PRIMARIA</a:t>
            </a:r>
          </a:p>
        </p:txBody>
      </p:sp>
      <p:sp>
        <p:nvSpPr>
          <p:cNvPr id="5136" name="Rectangle 15"/>
          <p:cNvSpPr>
            <a:spLocks noChangeArrowheads="1"/>
          </p:cNvSpPr>
          <p:nvPr/>
        </p:nvSpPr>
        <p:spPr bwMode="auto">
          <a:xfrm>
            <a:off x="5737680" y="554459"/>
            <a:ext cx="4499040" cy="7459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895" tIns="43448" rIns="86895" bIns="43448" anchor="ctr"/>
          <a:lstStyle/>
          <a:p>
            <a:endParaRPr lang="es-ES"/>
          </a:p>
        </p:txBody>
      </p:sp>
      <p:sp>
        <p:nvSpPr>
          <p:cNvPr id="5137" name="Rectangle 16"/>
          <p:cNvSpPr>
            <a:spLocks noChangeArrowheads="1"/>
          </p:cNvSpPr>
          <p:nvPr/>
        </p:nvSpPr>
        <p:spPr bwMode="auto">
          <a:xfrm>
            <a:off x="4993560" y="7201"/>
            <a:ext cx="4896840" cy="610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  <a:tab pos="4696276" algn="l"/>
              </a:tabLst>
            </a:pPr>
            <a:r>
              <a:rPr lang="es-ES" sz="3400" b="1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CURSOS</a:t>
            </a:r>
          </a:p>
        </p:txBody>
      </p:sp>
      <p:sp>
        <p:nvSpPr>
          <p:cNvPr id="5138" name="Line 17"/>
          <p:cNvSpPr>
            <a:spLocks noChangeShapeType="1"/>
          </p:cNvSpPr>
          <p:nvPr/>
        </p:nvSpPr>
        <p:spPr bwMode="auto">
          <a:xfrm>
            <a:off x="4965481" y="0"/>
            <a:ext cx="1560" cy="693144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lIns="86895" tIns="43448" rIns="86895" bIns="43448"/>
          <a:lstStyle/>
          <a:p>
            <a:endParaRPr lang="es-ES"/>
          </a:p>
        </p:txBody>
      </p:sp>
      <p:sp>
        <p:nvSpPr>
          <p:cNvPr id="5139" name="Rectangle 18"/>
          <p:cNvSpPr>
            <a:spLocks noChangeArrowheads="1"/>
          </p:cNvSpPr>
          <p:nvPr/>
        </p:nvSpPr>
        <p:spPr bwMode="auto">
          <a:xfrm>
            <a:off x="4938961" y="2098301"/>
            <a:ext cx="4896840" cy="5032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  <a:tab pos="4696276" algn="l"/>
              </a:tabLst>
            </a:pPr>
            <a:r>
              <a:rPr lang="es-ES" sz="2700" b="1" dirty="0">
                <a:solidFill>
                  <a:srgbClr val="4472C4"/>
                </a:solidFill>
                <a:latin typeface="Calibri" charset="0"/>
              </a:rPr>
              <a:t>2º Sumas y restas hasta el 999</a:t>
            </a:r>
          </a:p>
        </p:txBody>
      </p:sp>
      <p:sp>
        <p:nvSpPr>
          <p:cNvPr id="5140" name="Rectangle 19"/>
          <p:cNvSpPr>
            <a:spLocks noChangeArrowheads="1"/>
          </p:cNvSpPr>
          <p:nvPr/>
        </p:nvSpPr>
        <p:spPr bwMode="auto">
          <a:xfrm>
            <a:off x="4965480" y="5616590"/>
            <a:ext cx="4896840" cy="8571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  <a:tab pos="4696276" algn="l"/>
              </a:tabLst>
            </a:pPr>
            <a:r>
              <a:rPr lang="es-ES" sz="2500" b="1" dirty="0">
                <a:solidFill>
                  <a:srgbClr val="4472C4"/>
                </a:solidFill>
                <a:latin typeface="Calibri" charset="0"/>
              </a:rPr>
              <a:t>6º Multiplicaciones y  divisiones de cuatro cifras</a:t>
            </a:r>
          </a:p>
        </p:txBody>
      </p:sp>
      <p:sp>
        <p:nvSpPr>
          <p:cNvPr id="5141" name="Rectangle 20"/>
          <p:cNvSpPr>
            <a:spLocks noChangeArrowheads="1"/>
          </p:cNvSpPr>
          <p:nvPr/>
        </p:nvSpPr>
        <p:spPr bwMode="auto">
          <a:xfrm>
            <a:off x="4965480" y="3846644"/>
            <a:ext cx="4896840" cy="918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  <a:tab pos="4696276" algn="l"/>
              </a:tabLst>
            </a:pPr>
            <a:r>
              <a:rPr lang="es-ES" sz="2700" b="1" dirty="0">
                <a:solidFill>
                  <a:srgbClr val="4472C4"/>
                </a:solidFill>
                <a:latin typeface="Calibri" charset="0"/>
              </a:rPr>
              <a:t>4º Multiplicaciones y  divisiones de dos cifras</a:t>
            </a:r>
          </a:p>
        </p:txBody>
      </p:sp>
      <p:sp>
        <p:nvSpPr>
          <p:cNvPr id="5142" name="Rectangle 21"/>
          <p:cNvSpPr>
            <a:spLocks noChangeArrowheads="1"/>
          </p:cNvSpPr>
          <p:nvPr/>
        </p:nvSpPr>
        <p:spPr bwMode="auto">
          <a:xfrm>
            <a:off x="4965480" y="1241411"/>
            <a:ext cx="4896840" cy="5032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  <a:tab pos="4696276" algn="l"/>
              </a:tabLst>
            </a:pPr>
            <a:r>
              <a:rPr lang="es-ES" sz="2700" b="1" dirty="0">
                <a:solidFill>
                  <a:srgbClr val="4472C4"/>
                </a:solidFill>
                <a:latin typeface="Calibri" charset="0"/>
              </a:rPr>
              <a:t>1º Sumas y restas hasta el 99</a:t>
            </a:r>
          </a:p>
        </p:txBody>
      </p:sp>
      <p:sp>
        <p:nvSpPr>
          <p:cNvPr id="5143" name="Rectangle 22"/>
          <p:cNvSpPr>
            <a:spLocks noChangeArrowheads="1"/>
          </p:cNvSpPr>
          <p:nvPr/>
        </p:nvSpPr>
        <p:spPr bwMode="auto">
          <a:xfrm>
            <a:off x="4965480" y="3004156"/>
            <a:ext cx="4896840" cy="918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  <a:tab pos="4696276" algn="l"/>
              </a:tabLst>
            </a:pPr>
            <a:r>
              <a:rPr lang="es-ES" sz="2700" b="1" dirty="0">
                <a:solidFill>
                  <a:srgbClr val="4472C4"/>
                </a:solidFill>
                <a:latin typeface="Calibri" charset="0"/>
              </a:rPr>
              <a:t>3º Multiplicaciones y  divisiones de la tablas</a:t>
            </a:r>
          </a:p>
        </p:txBody>
      </p:sp>
      <p:sp>
        <p:nvSpPr>
          <p:cNvPr id="5144" name="Rectangle 23"/>
          <p:cNvSpPr>
            <a:spLocks noChangeArrowheads="1"/>
          </p:cNvSpPr>
          <p:nvPr/>
        </p:nvSpPr>
        <p:spPr bwMode="auto">
          <a:xfrm>
            <a:off x="5023201" y="4768341"/>
            <a:ext cx="4896840" cy="8571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  <a:tab pos="4696276" algn="l"/>
              </a:tabLst>
            </a:pPr>
            <a:r>
              <a:rPr lang="es-ES" sz="2500" b="1" dirty="0">
                <a:solidFill>
                  <a:srgbClr val="4472C4"/>
                </a:solidFill>
                <a:latin typeface="Calibri" charset="0"/>
              </a:rPr>
              <a:t>5º Multiplicaciones y  divisiones de tres cifras</a:t>
            </a:r>
          </a:p>
        </p:txBody>
      </p:sp>
      <p:sp>
        <p:nvSpPr>
          <p:cNvPr id="5145" name="Rectangle 24"/>
          <p:cNvSpPr>
            <a:spLocks noChangeArrowheads="1"/>
          </p:cNvSpPr>
          <p:nvPr/>
        </p:nvSpPr>
        <p:spPr bwMode="auto">
          <a:xfrm>
            <a:off x="4867201" y="522776"/>
            <a:ext cx="4896840" cy="5032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  <a:tab pos="2561605" algn="l"/>
                <a:tab pos="2988540" algn="l"/>
                <a:tab pos="3415473" algn="l"/>
                <a:tab pos="3842408" algn="l"/>
                <a:tab pos="4269342" algn="l"/>
                <a:tab pos="4696276" algn="l"/>
              </a:tabLst>
            </a:pPr>
            <a:r>
              <a:rPr lang="es-ES" sz="2700" b="1" dirty="0">
                <a:solidFill>
                  <a:srgbClr val="4472C4"/>
                </a:solidFill>
                <a:latin typeface="Calibri" charset="0"/>
              </a:rPr>
              <a:t>Infantil sumas y restas hasta el 9</a:t>
            </a:r>
          </a:p>
        </p:txBody>
      </p:sp>
      <p:sp>
        <p:nvSpPr>
          <p:cNvPr id="5146" name="Rectangle 25"/>
          <p:cNvSpPr>
            <a:spLocks noChangeArrowheads="1"/>
          </p:cNvSpPr>
          <p:nvPr/>
        </p:nvSpPr>
        <p:spPr bwMode="auto">
          <a:xfrm>
            <a:off x="1770601" y="37444"/>
            <a:ext cx="3114908" cy="672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6895" tIns="43448" rIns="86895" bIns="43448">
            <a:spAutoFit/>
          </a:bodyPr>
          <a:lstStyle/>
          <a:p>
            <a:pPr algn="ctr">
              <a:tabLst>
                <a:tab pos="426935" algn="l"/>
                <a:tab pos="853868" algn="l"/>
                <a:tab pos="1280803" algn="l"/>
                <a:tab pos="1707737" algn="l"/>
                <a:tab pos="2134671" algn="l"/>
              </a:tabLst>
            </a:pPr>
            <a:r>
              <a:rPr lang="es-ES" sz="3800" b="1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TABLAS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70</Words>
  <Application>Microsoft Office PowerPoint</Application>
  <PresentationFormat>A4 (210 x 297 mm)</PresentationFormat>
  <Paragraphs>17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Alonso</dc:creator>
  <cp:lastModifiedBy>salapr3</cp:lastModifiedBy>
  <cp:revision>24</cp:revision>
  <cp:lastPrinted>2017-01-24T20:40:02Z</cp:lastPrinted>
  <dcterms:created xsi:type="dcterms:W3CDTF">2017-01-23T23:34:37Z</dcterms:created>
  <dcterms:modified xsi:type="dcterms:W3CDTF">2017-02-14T08:24:03Z</dcterms:modified>
</cp:coreProperties>
</file>