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62" autoAdjust="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31/01/2017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31/01/2017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31/01/2017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31/01/2017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31/01/2017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31/01/2017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31/01/2017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31/01/2017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31/01/2017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31/01/2017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31/01/2017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31/01/2017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FORMACIÓN ALUMNADO MEDIADOR/A</a:t>
            </a:r>
            <a:endParaRPr lang="en-GB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IES </a:t>
            </a:r>
            <a:r>
              <a:rPr lang="es-ES" dirty="0" smtClean="0"/>
              <a:t>PUERTA DE LA SIERRA</a:t>
            </a:r>
            <a:endParaRPr lang="es-ES" dirty="0" smtClean="0"/>
          </a:p>
          <a:p>
            <a:r>
              <a:rPr lang="es-ES" dirty="0" smtClean="0"/>
              <a:t>ENERO Y FEBRERO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83459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sz="15000" dirty="0" smtClean="0"/>
              <a:t>fin</a:t>
            </a:r>
            <a:endParaRPr lang="en-GB" sz="15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79912" y="5373216"/>
            <a:ext cx="5114778" cy="1101248"/>
          </a:xfrm>
        </p:spPr>
        <p:txBody>
          <a:bodyPr/>
          <a:lstStyle/>
          <a:p>
            <a:r>
              <a:rPr lang="es-ES" dirty="0" smtClean="0"/>
              <a:t>IES IPAGRO</a:t>
            </a:r>
          </a:p>
          <a:p>
            <a:r>
              <a:rPr lang="es-ES" dirty="0" smtClean="0"/>
              <a:t>ABRIL Y MAYO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70645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PODER DEL NOMBRE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1027496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¿Cómo te sientes cuando te llaman por tu nombre?</a:t>
            </a:r>
            <a:endParaRPr lang="en-GB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5616" y="2375654"/>
            <a:ext cx="5894412" cy="2819858"/>
          </a:xfrm>
          <a:prstGeom prst="rect">
            <a:avLst/>
          </a:prstGeom>
        </p:spPr>
      </p:pic>
      <p:sp>
        <p:nvSpPr>
          <p:cNvPr id="5" name="2 Marcador de contenido"/>
          <p:cNvSpPr txBox="1">
            <a:spLocks/>
          </p:cNvSpPr>
          <p:nvPr/>
        </p:nvSpPr>
        <p:spPr>
          <a:xfrm>
            <a:off x="443322" y="5589240"/>
            <a:ext cx="7239000" cy="10274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Font typeface="Wingdings 2"/>
              <a:buNone/>
            </a:pPr>
            <a:r>
              <a:rPr lang="es-ES" dirty="0" smtClean="0"/>
              <a:t>Dinámica: “Soy Paco” Hola Paco</a:t>
            </a:r>
          </a:p>
          <a:p>
            <a:pPr marL="0" indent="0">
              <a:buFont typeface="Wingdings 2"/>
              <a:buNone/>
            </a:pPr>
            <a:r>
              <a:rPr lang="es-ES" dirty="0" smtClean="0"/>
              <a:t>(Mirando a los ojos a cada uno)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0015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El poder de los elogios, de expresar lo que sentimos</a:t>
            </a:r>
            <a:endParaRPr lang="en-GB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73502" y="2352261"/>
            <a:ext cx="2952328" cy="2952328"/>
          </a:xfrm>
        </p:spPr>
      </p:pic>
      <p:sp>
        <p:nvSpPr>
          <p:cNvPr id="5" name="4 CuadroTexto"/>
          <p:cNvSpPr txBox="1"/>
          <p:nvPr/>
        </p:nvSpPr>
        <p:spPr>
          <a:xfrm>
            <a:off x="463171" y="2132856"/>
            <a:ext cx="42484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 dirty="0" smtClean="0"/>
              <a:t>Efecto Halo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 dirty="0" smtClean="0"/>
              <a:t>La cercanía que provoca confiar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 dirty="0" smtClean="0"/>
              <a:t>Dar oportunidades al que siempre se equivoca</a:t>
            </a:r>
            <a:endParaRPr lang="en-GB" sz="3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683568" y="5589240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Dinámica: “Lo que me gusta de ti”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91848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El poder de las emociones, del cariño y de los abrazos</a:t>
            </a:r>
            <a:endParaRPr lang="en-GB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67944" y="1628800"/>
            <a:ext cx="4690080" cy="2701034"/>
          </a:xfrm>
        </p:spPr>
      </p:pic>
      <p:sp>
        <p:nvSpPr>
          <p:cNvPr id="5" name="4 CuadroTexto"/>
          <p:cNvSpPr txBox="1"/>
          <p:nvPr/>
        </p:nvSpPr>
        <p:spPr>
          <a:xfrm>
            <a:off x="395536" y="1988840"/>
            <a:ext cx="33843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 smtClean="0"/>
              <a:t>La importancia de expresar lo que sentimos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 smtClean="0"/>
              <a:t>De facilitar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 smtClean="0"/>
              <a:t>El abrazo es el lugar de máxima cercanía entre dos corazones.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 smtClean="0"/>
              <a:t>Cuando nos abrazamos más de 7 segundos nuestros corazones se acompasan.</a:t>
            </a:r>
            <a:endParaRPr lang="en-GB" sz="2400" dirty="0"/>
          </a:p>
        </p:txBody>
      </p:sp>
      <p:sp>
        <p:nvSpPr>
          <p:cNvPr id="8" name="7 CuadroTexto"/>
          <p:cNvSpPr txBox="1"/>
          <p:nvPr/>
        </p:nvSpPr>
        <p:spPr>
          <a:xfrm>
            <a:off x="4271144" y="5427329"/>
            <a:ext cx="41764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/>
              <a:t>Dinámica: ¿Quién se atreve a abrazar?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xmlns="" val="32316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El poder del humor: a </a:t>
            </a:r>
            <a:r>
              <a:rPr lang="es-ES" dirty="0" err="1" smtClean="0"/>
              <a:t>reirse</a:t>
            </a:r>
            <a:r>
              <a:rPr lang="es-ES" dirty="0" smtClean="0"/>
              <a:t>!!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2467656"/>
          </a:xfrm>
        </p:spPr>
        <p:txBody>
          <a:bodyPr/>
          <a:lstStyle/>
          <a:p>
            <a:r>
              <a:rPr lang="es-ES" dirty="0" smtClean="0"/>
              <a:t>Ayuda a mediar</a:t>
            </a:r>
          </a:p>
          <a:p>
            <a:r>
              <a:rPr lang="es-ES" dirty="0" smtClean="0"/>
              <a:t>Predispone a aprender</a:t>
            </a:r>
          </a:p>
          <a:p>
            <a:r>
              <a:rPr lang="es-ES" dirty="0" smtClean="0"/>
              <a:t>Une a las personas</a:t>
            </a:r>
          </a:p>
          <a:p>
            <a:r>
              <a:rPr lang="es-ES" dirty="0" smtClean="0"/>
              <a:t>Relativiza los problemas</a:t>
            </a:r>
          </a:p>
          <a:p>
            <a:r>
              <a:rPr lang="es-ES" dirty="0" smtClean="0"/>
              <a:t>Aumenta nuestra felicidad</a:t>
            </a:r>
            <a:endParaRPr lang="en-GB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76056" y="1844824"/>
            <a:ext cx="3096344" cy="208178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5584901" y="4761047"/>
            <a:ext cx="2078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Dinámica: danza </a:t>
            </a:r>
            <a:endParaRPr lang="en-GB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59632" y="4509120"/>
            <a:ext cx="2650847" cy="1811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2237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poder el miedo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9416"/>
            <a:ext cx="4618856" cy="4846320"/>
          </a:xfrm>
        </p:spPr>
        <p:txBody>
          <a:bodyPr/>
          <a:lstStyle/>
          <a:p>
            <a:r>
              <a:rPr lang="es-ES" dirty="0" smtClean="0"/>
              <a:t>Domina la sociedad</a:t>
            </a:r>
          </a:p>
          <a:p>
            <a:r>
              <a:rPr lang="es-ES" dirty="0" smtClean="0"/>
              <a:t>Es el motor de muchas personas</a:t>
            </a:r>
          </a:p>
          <a:p>
            <a:r>
              <a:rPr lang="es-ES" dirty="0" smtClean="0"/>
              <a:t>Hacemos las cosas bien para recibir algo</a:t>
            </a:r>
          </a:p>
          <a:p>
            <a:r>
              <a:rPr lang="es-ES" dirty="0" smtClean="0"/>
              <a:t>No hacemos cosas que están mal porque me ponen un parte y no por la insatisfacción que supone</a:t>
            </a:r>
            <a:endParaRPr lang="en-GB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60032" y="1628800"/>
            <a:ext cx="3257961" cy="263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9094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El poder de la empatía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844824"/>
            <a:ext cx="6712857" cy="1603560"/>
          </a:xfrm>
        </p:spPr>
        <p:txBody>
          <a:bodyPr/>
          <a:lstStyle/>
          <a:p>
            <a:r>
              <a:rPr lang="es-ES" dirty="0" smtClean="0"/>
              <a:t>No sólo es ponerse en el lugar del otro</a:t>
            </a:r>
          </a:p>
          <a:p>
            <a:r>
              <a:rPr lang="es-ES" dirty="0" smtClean="0"/>
              <a:t>Es Escuchar con mayúscula</a:t>
            </a:r>
          </a:p>
          <a:p>
            <a:r>
              <a:rPr lang="es-ES" dirty="0" smtClean="0"/>
              <a:t>Es conectar con la emoción del otro</a:t>
            </a:r>
            <a:endParaRPr lang="en-GB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51720" y="3669225"/>
            <a:ext cx="4211960" cy="2599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4624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El poder de la cercanía: todos somos iguales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966679"/>
            <a:ext cx="3519714" cy="4230758"/>
          </a:xfrm>
        </p:spPr>
        <p:txBody>
          <a:bodyPr/>
          <a:lstStyle/>
          <a:p>
            <a:r>
              <a:rPr lang="es-ES" dirty="0" smtClean="0"/>
              <a:t>Mostrarnos cercanos</a:t>
            </a:r>
          </a:p>
          <a:p>
            <a:r>
              <a:rPr lang="es-ES" dirty="0" smtClean="0"/>
              <a:t>Contar nuestras historias</a:t>
            </a:r>
          </a:p>
          <a:p>
            <a:r>
              <a:rPr lang="es-ES" dirty="0" smtClean="0"/>
              <a:t>Romper con el rol de la perfección</a:t>
            </a:r>
          </a:p>
          <a:p>
            <a:r>
              <a:rPr lang="es-ES" dirty="0" smtClean="0"/>
              <a:t>Mostrar nuestro corazón</a:t>
            </a:r>
          </a:p>
          <a:p>
            <a:r>
              <a:rPr lang="es-ES" dirty="0" smtClean="0"/>
              <a:t>Hacerse pequeño es hacerse grande</a:t>
            </a:r>
            <a:endParaRPr lang="en-GB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1999" y="1700808"/>
            <a:ext cx="3171825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5817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poder de la Escucha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9416"/>
            <a:ext cx="3538736" cy="4846320"/>
          </a:xfrm>
        </p:spPr>
        <p:txBody>
          <a:bodyPr>
            <a:normAutofit fontScale="92500" lnSpcReduction="10000"/>
          </a:bodyPr>
          <a:lstStyle/>
          <a:p>
            <a:r>
              <a:rPr lang="es-ES" sz="3200" dirty="0" smtClean="0"/>
              <a:t>Escuchar es la habilidad básica de la mediación y de la ayuda</a:t>
            </a:r>
          </a:p>
          <a:p>
            <a:r>
              <a:rPr lang="es-ES" sz="3200" dirty="0" smtClean="0"/>
              <a:t>Escuchar es ver el corazón del otro</a:t>
            </a:r>
          </a:p>
          <a:p>
            <a:r>
              <a:rPr lang="es-ES" sz="3200" dirty="0" smtClean="0"/>
              <a:t>Escucha interna</a:t>
            </a:r>
          </a:p>
          <a:p>
            <a:r>
              <a:rPr lang="es-ES" sz="3200" dirty="0" smtClean="0"/>
              <a:t>Escucha externa</a:t>
            </a:r>
          </a:p>
          <a:p>
            <a:r>
              <a:rPr lang="es-ES" sz="3200" dirty="0" smtClean="0"/>
              <a:t>Escucha intermedia</a:t>
            </a:r>
          </a:p>
          <a:p>
            <a:pPr marL="0" indent="0">
              <a:buNone/>
            </a:pPr>
            <a:endParaRPr lang="en-GB" sz="32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95936" y="1714500"/>
            <a:ext cx="4896544" cy="3429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3995936" y="5589240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Dinámica: Escucha en triadas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74850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35</TotalTime>
  <Words>294</Words>
  <Application>Microsoft Office PowerPoint</Application>
  <PresentationFormat>Presentación en pantalla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Opulento</vt:lpstr>
      <vt:lpstr>FORMACIÓN ALUMNADO MEDIADOR/A</vt:lpstr>
      <vt:lpstr>EL PODER DEL NOMBRE</vt:lpstr>
      <vt:lpstr>El poder de los elogios, de expresar lo que sentimos</vt:lpstr>
      <vt:lpstr>El poder de las emociones, del cariño y de los abrazos</vt:lpstr>
      <vt:lpstr>El poder del humor: a reirse!!</vt:lpstr>
      <vt:lpstr>El poder el miedo</vt:lpstr>
      <vt:lpstr>El poder de la empatía</vt:lpstr>
      <vt:lpstr>El poder de la cercanía: todos somos iguales</vt:lpstr>
      <vt:lpstr>El poder de la Escucha</vt:lpstr>
      <vt:lpstr>fin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FORMACIÓN ALUMNADO MEDIADOR/A</dc:title>
  <dc:creator>Paco López</dc:creator>
  <cp:lastModifiedBy>usuario</cp:lastModifiedBy>
  <cp:revision>8</cp:revision>
  <dcterms:created xsi:type="dcterms:W3CDTF">2016-04-16T19:07:10Z</dcterms:created>
  <dcterms:modified xsi:type="dcterms:W3CDTF">2017-01-31T10:02:31Z</dcterms:modified>
</cp:coreProperties>
</file>