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07DB810-6CC1-4DAA-BA99-ECBAB3E7D63E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87FA4F5-AF57-4083-BB32-74BBE56CDA6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wordreference.com/es/translation.asp?tranword=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wordreference.com/es/translation.asp?tranword=pea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wordreference.com/es/translation.asp?tranword=pink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wordreference.com/es/translation.asp?tranword=pig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youtu.be/MzgUc7T4Wxk?t=5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wordreference.com/es/translation.asp?tranword=pen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wordreference.com/es/translation.asp?tranword=penci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>
            <a:hlinkClick r:id="rId2"/>
          </p:cNvPr>
          <p:cNvSpPr/>
          <p:nvPr/>
        </p:nvSpPr>
        <p:spPr>
          <a:xfrm>
            <a:off x="2000232" y="357166"/>
            <a:ext cx="35719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0" b="1" dirty="0" smtClean="0">
                <a:latin typeface="Escolar1"/>
                <a:ea typeface="Calibri"/>
                <a:cs typeface="Times New Roman"/>
              </a:rPr>
              <a:t>G </a:t>
            </a:r>
            <a:r>
              <a:rPr lang="en-US" sz="20000" b="1" dirty="0" err="1" smtClean="0">
                <a:latin typeface="Escolar1"/>
                <a:ea typeface="Calibri"/>
                <a:cs typeface="Times New Roman"/>
              </a:rPr>
              <a:t>g</a:t>
            </a:r>
            <a:endParaRPr lang="es-ES" sz="200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 t="24028" r="3506"/>
          <a:stretch>
            <a:fillRect/>
          </a:stretch>
        </p:blipFill>
        <p:spPr bwMode="auto">
          <a:xfrm>
            <a:off x="5715008" y="3643314"/>
            <a:ext cx="2500330" cy="158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>
            <a:hlinkClick r:id="rId2"/>
          </p:cNvPr>
          <p:cNvSpPr/>
          <p:nvPr/>
        </p:nvSpPr>
        <p:spPr>
          <a:xfrm>
            <a:off x="714348" y="285728"/>
            <a:ext cx="84296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0" b="1" dirty="0" smtClean="0">
                <a:latin typeface="Escolar1"/>
                <a:ea typeface="Calibri"/>
                <a:cs typeface="Times New Roman"/>
              </a:rPr>
              <a:t>Granny</a:t>
            </a:r>
            <a:endParaRPr lang="es-ES" sz="20000" dirty="0"/>
          </a:p>
        </p:txBody>
      </p:sp>
      <p:pic>
        <p:nvPicPr>
          <p:cNvPr id="6146" name="Picture 2" descr="Resultado de imagen de dibujo abue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2714620"/>
            <a:ext cx="3191269" cy="3962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hlinkClick r:id="rId2"/>
          </p:cNvPr>
          <p:cNvSpPr>
            <a:spLocks noChangeArrowheads="1"/>
          </p:cNvSpPr>
          <p:nvPr/>
        </p:nvSpPr>
        <p:spPr bwMode="auto">
          <a:xfrm>
            <a:off x="642910" y="571480"/>
            <a:ext cx="91440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5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Escolar1" pitchFamily="2" charset="0"/>
                <a:ea typeface="Calibri" pitchFamily="34" charset="0"/>
                <a:cs typeface="Times New Roman" pitchFamily="18" charset="0"/>
              </a:rPr>
              <a:t>Grandad</a:t>
            </a:r>
            <a:r>
              <a:rPr kumimoji="0" lang="en-US" sz="175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Escolar1" pitchFamily="2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Resultado de imagen de dibujo abuelo"/>
          <p:cNvPicPr>
            <a:picLocks noChangeAspect="1" noChangeArrowheads="1"/>
          </p:cNvPicPr>
          <p:nvPr/>
        </p:nvPicPr>
        <p:blipFill>
          <a:blip r:embed="rId3"/>
          <a:srcRect l="22277" t="5851" r="7920"/>
          <a:stretch>
            <a:fillRect/>
          </a:stretch>
        </p:blipFill>
        <p:spPr bwMode="auto">
          <a:xfrm>
            <a:off x="4857752" y="3143248"/>
            <a:ext cx="2786082" cy="34974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9459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714348" y="428604"/>
            <a:ext cx="6761787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scolar1" pitchFamily="2" charset="0"/>
                <a:ea typeface="Calibri" pitchFamily="34" charset="0"/>
                <a:cs typeface="Times New Roman" pitchFamily="18" charset="0"/>
              </a:rPr>
              <a:t>Green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Resultado de imagen de verde mancha"/>
          <p:cNvPicPr>
            <a:picLocks noChangeAspect="1" noChangeArrowheads="1"/>
          </p:cNvPicPr>
          <p:nvPr/>
        </p:nvPicPr>
        <p:blipFill>
          <a:blip r:embed="rId3"/>
          <a:srcRect r="1999" b="3571"/>
          <a:stretch>
            <a:fillRect/>
          </a:stretch>
        </p:blipFill>
        <p:spPr bwMode="auto">
          <a:xfrm>
            <a:off x="4572000" y="3143248"/>
            <a:ext cx="3500462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8435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571604" y="428604"/>
            <a:ext cx="6195927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scolar1" pitchFamily="2" charset="0"/>
                <a:ea typeface="Calibri" pitchFamily="34" charset="0"/>
                <a:cs typeface="Times New Roman" pitchFamily="18" charset="0"/>
              </a:rPr>
              <a:t>Garden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AutoShape 2" descr="Resultado de imagen de dibujo jard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078" name="AutoShape 6" descr="Resultado de imagen de dibujo jard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080" name="AutoShape 8" descr="Resultado de imagen de dibujo jard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082" name="AutoShape 10" descr="Resultado de imagen de dibujo jard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2714620"/>
            <a:ext cx="4233886" cy="369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7411" name="Rectangle 3">
            <a:hlinkClick r:id="rId2"/>
          </p:cNvPr>
          <p:cNvSpPr>
            <a:spLocks noChangeArrowheads="1"/>
          </p:cNvSpPr>
          <p:nvPr/>
        </p:nvSpPr>
        <p:spPr bwMode="auto">
          <a:xfrm>
            <a:off x="1785918" y="357166"/>
            <a:ext cx="6511719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scolar1" pitchFamily="2" charset="0"/>
                <a:ea typeface="Calibri" pitchFamily="34" charset="0"/>
                <a:cs typeface="Times New Roman" pitchFamily="18" charset="0"/>
              </a:rPr>
              <a:t>Game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AutoShape 2" descr="Resultado de imagen de dibujo jue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52" name="AutoShape 4" descr="Resultado de imagen de dibujo jue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2857496"/>
            <a:ext cx="3933837" cy="366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>
            <a:hlinkClick r:id="rId2"/>
          </p:cNvPr>
          <p:cNvSpPr/>
          <p:nvPr/>
        </p:nvSpPr>
        <p:spPr>
          <a:xfrm>
            <a:off x="1857356" y="571480"/>
            <a:ext cx="7786742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000" b="1" dirty="0" smtClean="0">
                <a:latin typeface="Escolar1"/>
                <a:ea typeface="Calibri"/>
                <a:cs typeface="Times New Roman"/>
              </a:rPr>
              <a:t>Girl </a:t>
            </a:r>
            <a:endParaRPr lang="es-ES" sz="190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221294"/>
            <a:ext cx="2719395" cy="306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102</TotalTime>
  <Words>8</Words>
  <Application>Microsoft Office PowerPoint</Application>
  <PresentationFormat>Presentación en pantalla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Mirador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R&amp;J</dc:creator>
  <cp:lastModifiedBy>R&amp;J</cp:lastModifiedBy>
  <cp:revision>12</cp:revision>
  <dcterms:created xsi:type="dcterms:W3CDTF">2017-05-26T04:59:59Z</dcterms:created>
  <dcterms:modified xsi:type="dcterms:W3CDTF">2017-05-29T06:09:12Z</dcterms:modified>
</cp:coreProperties>
</file>