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8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07DB810-6CC1-4DAA-BA99-ECBAB3E7D63E}" type="datetimeFigureOut">
              <a:rPr lang="es-ES" smtClean="0"/>
              <a:pPr/>
              <a:t>29/05/2017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87FA4F5-AF57-4083-BB32-74BBE56CDA6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DB810-6CC1-4DAA-BA99-ECBAB3E7D63E}" type="datetimeFigureOut">
              <a:rPr lang="es-ES" smtClean="0"/>
              <a:pPr/>
              <a:t>29/05/2017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FA4F5-AF57-4083-BB32-74BBE56CDA6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DB810-6CC1-4DAA-BA99-ECBAB3E7D63E}" type="datetimeFigureOut">
              <a:rPr lang="es-ES" smtClean="0"/>
              <a:pPr/>
              <a:t>29/05/2017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FA4F5-AF57-4083-BB32-74BBE56CDA6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07DB810-6CC1-4DAA-BA99-ECBAB3E7D63E}" type="datetimeFigureOut">
              <a:rPr lang="es-ES" smtClean="0"/>
              <a:pPr/>
              <a:t>29/05/2017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87FA4F5-AF57-4083-BB32-74BBE56CDA6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07DB810-6CC1-4DAA-BA99-ECBAB3E7D63E}" type="datetimeFigureOut">
              <a:rPr lang="es-ES" smtClean="0"/>
              <a:pPr/>
              <a:t>29/05/2017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87FA4F5-AF57-4083-BB32-74BBE56CDA6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DB810-6CC1-4DAA-BA99-ECBAB3E7D63E}" type="datetimeFigureOut">
              <a:rPr lang="es-ES" smtClean="0"/>
              <a:pPr/>
              <a:t>29/05/2017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FA4F5-AF57-4083-BB32-74BBE56CDA6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DB810-6CC1-4DAA-BA99-ECBAB3E7D63E}" type="datetimeFigureOut">
              <a:rPr lang="es-ES" smtClean="0"/>
              <a:pPr/>
              <a:t>29/05/2017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FA4F5-AF57-4083-BB32-74BBE56CDA6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07DB810-6CC1-4DAA-BA99-ECBAB3E7D63E}" type="datetimeFigureOut">
              <a:rPr lang="es-ES" smtClean="0"/>
              <a:pPr/>
              <a:t>29/05/2017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87FA4F5-AF57-4083-BB32-74BBE56CDA6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DB810-6CC1-4DAA-BA99-ECBAB3E7D63E}" type="datetimeFigureOut">
              <a:rPr lang="es-ES" smtClean="0"/>
              <a:pPr/>
              <a:t>29/05/2017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FA4F5-AF57-4083-BB32-74BBE56CDA6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07DB810-6CC1-4DAA-BA99-ECBAB3E7D63E}" type="datetimeFigureOut">
              <a:rPr lang="es-ES" smtClean="0"/>
              <a:pPr/>
              <a:t>29/05/2017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87FA4F5-AF57-4083-BB32-74BBE56CDA6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07DB810-6CC1-4DAA-BA99-ECBAB3E7D63E}" type="datetimeFigureOut">
              <a:rPr lang="es-ES" smtClean="0"/>
              <a:pPr/>
              <a:t>29/05/2017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87FA4F5-AF57-4083-BB32-74BBE56CDA6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07DB810-6CC1-4DAA-BA99-ECBAB3E7D63E}" type="datetimeFigureOut">
              <a:rPr lang="es-ES" smtClean="0"/>
              <a:pPr/>
              <a:t>29/05/2017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87FA4F5-AF57-4083-BB32-74BBE56CDA6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dreference.com/es/translation.asp?tranword=p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dreference.com/es/translation.asp?tranword=pencil" TargetMode="External"/><Relationship Id="rId2" Type="http://schemas.openxmlformats.org/officeDocument/2006/relationships/hyperlink" Target="http://www.wordreference.com/es/translation.asp?tranword=p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dreference.com/es/translation.asp?tranword=p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jpe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&amp;J\AppData\Local\Microsoft\Windows\Temporary Internet Files\Content.IE5\LFL82VMY\mouse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9190" y="4214818"/>
            <a:ext cx="2343144" cy="2343144"/>
          </a:xfrm>
          <a:prstGeom prst="rect">
            <a:avLst/>
          </a:prstGeom>
          <a:noFill/>
        </p:spPr>
      </p:pic>
      <p:sp>
        <p:nvSpPr>
          <p:cNvPr id="5" name="4 Rectángulo">
            <a:hlinkClick r:id="rId3"/>
          </p:cNvPr>
          <p:cNvSpPr/>
          <p:nvPr/>
        </p:nvSpPr>
        <p:spPr>
          <a:xfrm>
            <a:off x="2071670" y="428604"/>
            <a:ext cx="607223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0" b="1" dirty="0" smtClean="0">
                <a:latin typeface="Escolar1"/>
                <a:ea typeface="Calibri"/>
                <a:cs typeface="Times New Roman"/>
              </a:rPr>
              <a:t>1. Click on the objects</a:t>
            </a:r>
            <a:r>
              <a:rPr lang="es-ES" sz="10000" b="1" dirty="0" smtClean="0">
                <a:latin typeface="Escolar1"/>
                <a:ea typeface="Calibri"/>
                <a:cs typeface="Times New Roman"/>
              </a:rPr>
              <a:t> and listen.</a:t>
            </a:r>
            <a:endParaRPr lang="en-US" sz="10000" b="1" dirty="0" smtClean="0">
              <a:latin typeface="Escolar1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0238" t="532"/>
          <a:stretch>
            <a:fillRect/>
          </a:stretch>
        </p:blipFill>
        <p:spPr bwMode="auto">
          <a:xfrm>
            <a:off x="6572264" y="1571612"/>
            <a:ext cx="1357301" cy="12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/>
          <a:srcRect l="9000" r="10000" b="13277"/>
          <a:stretch>
            <a:fillRect/>
          </a:stretch>
        </p:blipFill>
        <p:spPr bwMode="auto">
          <a:xfrm>
            <a:off x="2143108" y="1142984"/>
            <a:ext cx="2487983" cy="1885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29124" y="3357562"/>
            <a:ext cx="1838328" cy="2624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>
            <a:hlinkClick r:id="rId2"/>
          </p:cNvPr>
          <p:cNvSpPr/>
          <p:nvPr/>
        </p:nvSpPr>
        <p:spPr>
          <a:xfrm>
            <a:off x="500034" y="357166"/>
            <a:ext cx="835824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0" b="1" dirty="0" smtClean="0">
                <a:latin typeface="Escolar1"/>
                <a:ea typeface="Calibri"/>
                <a:cs typeface="Times New Roman"/>
              </a:rPr>
              <a:t>2. Trace. Look and complete.</a:t>
            </a:r>
          </a:p>
        </p:txBody>
      </p:sp>
      <p:pic>
        <p:nvPicPr>
          <p:cNvPr id="4" name="3 Imagen">
            <a:hlinkClick r:id="rId3"/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3643306" y="3643314"/>
            <a:ext cx="2286016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/>
          <a:srcRect l="50681"/>
          <a:stretch>
            <a:fillRect/>
          </a:stretch>
        </p:blipFill>
        <p:spPr bwMode="auto">
          <a:xfrm>
            <a:off x="3071802" y="214290"/>
            <a:ext cx="5176837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1643050"/>
            <a:ext cx="2819406" cy="3354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/>
          <a:srcRect l="20238" t="532"/>
          <a:stretch>
            <a:fillRect/>
          </a:stretch>
        </p:blipFill>
        <p:spPr bwMode="auto">
          <a:xfrm>
            <a:off x="3357554" y="500042"/>
            <a:ext cx="1357322" cy="1262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5" cstate="print"/>
          <a:srcRect l="9000" r="10000" b="13277"/>
          <a:stretch>
            <a:fillRect/>
          </a:stretch>
        </p:blipFill>
        <p:spPr bwMode="auto">
          <a:xfrm>
            <a:off x="6503850" y="1071546"/>
            <a:ext cx="1922527" cy="145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929190" y="2551530"/>
            <a:ext cx="1425933" cy="203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R&amp;J\AppData\Local\Microsoft\Windows\Temporary Internet Files\Content.IE5\LFL82VMY\mouse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98" y="4143380"/>
            <a:ext cx="2343144" cy="2343144"/>
          </a:xfrm>
          <a:prstGeom prst="rect">
            <a:avLst/>
          </a:prstGeom>
          <a:noFill/>
        </p:spPr>
      </p:pic>
      <p:sp>
        <p:nvSpPr>
          <p:cNvPr id="5" name="4 Rectángulo">
            <a:hlinkClick r:id="rId3"/>
          </p:cNvPr>
          <p:cNvSpPr/>
          <p:nvPr/>
        </p:nvSpPr>
        <p:spPr>
          <a:xfrm>
            <a:off x="1428728" y="357166"/>
            <a:ext cx="7572428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0" b="1" dirty="0" smtClean="0">
                <a:latin typeface="Escolar1"/>
                <a:ea typeface="Calibri"/>
                <a:cs typeface="Times New Roman"/>
              </a:rPr>
              <a:t>3. Click on the words and pictures with O sound.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9454" y="785794"/>
            <a:ext cx="1143008" cy="122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 l="20238" t="532"/>
          <a:stretch>
            <a:fillRect/>
          </a:stretch>
        </p:blipFill>
        <p:spPr bwMode="auto">
          <a:xfrm>
            <a:off x="2000232" y="571480"/>
            <a:ext cx="928694" cy="864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4" cstate="print"/>
          <a:srcRect l="9000" r="10000" b="13277"/>
          <a:stretch>
            <a:fillRect/>
          </a:stretch>
        </p:blipFill>
        <p:spPr bwMode="auto">
          <a:xfrm>
            <a:off x="7215206" y="2857496"/>
            <a:ext cx="1351023" cy="1024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68844" y="4500570"/>
            <a:ext cx="1217470" cy="1738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 descr="Resultado de imagen de dibujo lingote oro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71934" y="500042"/>
            <a:ext cx="1822407" cy="1822407"/>
          </a:xfrm>
          <a:prstGeom prst="rect">
            <a:avLst/>
          </a:prstGeom>
          <a:noFill/>
        </p:spPr>
      </p:pic>
      <p:pic>
        <p:nvPicPr>
          <p:cNvPr id="7" name="Picture 2" descr="Imagen relacionada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857884" y="4929198"/>
            <a:ext cx="1533508" cy="1533509"/>
          </a:xfrm>
          <a:prstGeom prst="rect">
            <a:avLst/>
          </a:prstGeom>
          <a:noFill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286380" y="2714620"/>
            <a:ext cx="1194848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 descr="Resultado de imagen de dibujo flower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214546" y="2285992"/>
            <a:ext cx="1643074" cy="1643074"/>
          </a:xfrm>
          <a:prstGeom prst="rect">
            <a:avLst/>
          </a:prstGeom>
          <a:noFill/>
        </p:spPr>
      </p:pic>
      <p:sp>
        <p:nvSpPr>
          <p:cNvPr id="11" name="10 CuadroTexto"/>
          <p:cNvSpPr txBox="1"/>
          <p:nvPr/>
        </p:nvSpPr>
        <p:spPr>
          <a:xfrm>
            <a:off x="6929454" y="4214818"/>
            <a:ext cx="15001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 smtClean="0">
                <a:latin typeface="Escolar1" pitchFamily="2" charset="0"/>
              </a:rPr>
              <a:t>Toe</a:t>
            </a:r>
            <a:endParaRPr lang="es-ES" sz="4000" b="1" dirty="0">
              <a:latin typeface="Escolar1" pitchFamily="2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000496" y="2143116"/>
            <a:ext cx="15001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 err="1" smtClean="0">
                <a:latin typeface="Escolar1" pitchFamily="2" charset="0"/>
              </a:rPr>
              <a:t>Leg</a:t>
            </a:r>
            <a:r>
              <a:rPr lang="es-ES" sz="4000" b="1" dirty="0" smtClean="0">
                <a:latin typeface="Escolar1" pitchFamily="2" charset="0"/>
              </a:rPr>
              <a:t> </a:t>
            </a:r>
            <a:endParaRPr lang="es-ES" sz="4000" b="1" dirty="0">
              <a:latin typeface="Escolar1" pitchFamily="2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928662" y="1714488"/>
            <a:ext cx="15001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 err="1" smtClean="0">
                <a:latin typeface="Escolar1" pitchFamily="2" charset="0"/>
              </a:rPr>
              <a:t>Phone</a:t>
            </a:r>
            <a:endParaRPr lang="es-ES" sz="4000" b="1" dirty="0">
              <a:latin typeface="Escolar1" pitchFamily="2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1571604" y="5286388"/>
            <a:ext cx="15001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 smtClean="0">
                <a:latin typeface="Escolar1" pitchFamily="2" charset="0"/>
              </a:rPr>
              <a:t>Head</a:t>
            </a:r>
            <a:endParaRPr lang="es-ES" sz="4000" b="1" dirty="0">
              <a:latin typeface="Escolar1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Resultado de imagen de globos dibuj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60" y="2571744"/>
            <a:ext cx="2306197" cy="3085213"/>
          </a:xfrm>
          <a:prstGeom prst="rect">
            <a:avLst/>
          </a:prstGeom>
          <a:noFill/>
        </p:spPr>
      </p:pic>
      <p:sp>
        <p:nvSpPr>
          <p:cNvPr id="4" name="3 Rectángulo"/>
          <p:cNvSpPr/>
          <p:nvPr/>
        </p:nvSpPr>
        <p:spPr>
          <a:xfrm>
            <a:off x="1" y="1071546"/>
            <a:ext cx="6357950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Yes!</a:t>
            </a:r>
            <a:endParaRPr lang="es-ES" sz="20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500042"/>
            <a:ext cx="6357950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No!</a:t>
            </a:r>
            <a:endParaRPr lang="es-ES" sz="20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26626" name="Picture 2" descr="C:\Users\R&amp;J\AppData\Local\Microsoft\Windows\Temporary Internet Files\Content.IE5\0P1LSNEU\1221699719355_f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3786190"/>
            <a:ext cx="3523114" cy="26384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155</TotalTime>
  <Words>37</Words>
  <Application>Microsoft Office PowerPoint</Application>
  <PresentationFormat>Presentación en pantalla (4:3)</PresentationFormat>
  <Paragraphs>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Mirador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R&amp;J</dc:creator>
  <cp:lastModifiedBy>R&amp;J</cp:lastModifiedBy>
  <cp:revision>18</cp:revision>
  <dcterms:created xsi:type="dcterms:W3CDTF">2017-05-26T04:59:59Z</dcterms:created>
  <dcterms:modified xsi:type="dcterms:W3CDTF">2017-05-29T04:53:25Z</dcterms:modified>
</cp:coreProperties>
</file>