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62" r:id="rId5"/>
    <p:sldId id="260" r:id="rId6"/>
    <p:sldId id="263" r:id="rId7"/>
    <p:sldId id="259" r:id="rId8"/>
    <p:sldId id="257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07DB810-6CC1-4DAA-BA99-ECBAB3E7D63E}" type="datetimeFigureOut">
              <a:rPr lang="es-ES" smtClean="0"/>
              <a:pPr/>
              <a:t>31/05/2017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B810-6CC1-4DAA-BA99-ECBAB3E7D63E}" type="datetimeFigureOut">
              <a:rPr lang="es-ES" smtClean="0"/>
              <a:pPr/>
              <a:t>31/05/2017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B810-6CC1-4DAA-BA99-ECBAB3E7D63E}" type="datetimeFigureOut">
              <a:rPr lang="es-ES" smtClean="0"/>
              <a:pPr/>
              <a:t>31/05/2017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7DB810-6CC1-4DAA-BA99-ECBAB3E7D63E}" type="datetimeFigureOut">
              <a:rPr lang="es-ES" smtClean="0"/>
              <a:pPr/>
              <a:t>31/05/2017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07DB810-6CC1-4DAA-BA99-ECBAB3E7D63E}" type="datetimeFigureOut">
              <a:rPr lang="es-ES" smtClean="0"/>
              <a:pPr/>
              <a:t>31/05/2017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B810-6CC1-4DAA-BA99-ECBAB3E7D63E}" type="datetimeFigureOut">
              <a:rPr lang="es-ES" smtClean="0"/>
              <a:pPr/>
              <a:t>31/05/2017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B810-6CC1-4DAA-BA99-ECBAB3E7D63E}" type="datetimeFigureOut">
              <a:rPr lang="es-ES" smtClean="0"/>
              <a:pPr/>
              <a:t>31/05/2017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7DB810-6CC1-4DAA-BA99-ECBAB3E7D63E}" type="datetimeFigureOut">
              <a:rPr lang="es-ES" smtClean="0"/>
              <a:pPr/>
              <a:t>31/05/2017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B810-6CC1-4DAA-BA99-ECBAB3E7D63E}" type="datetimeFigureOut">
              <a:rPr lang="es-ES" smtClean="0"/>
              <a:pPr/>
              <a:t>31/05/2017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7DB810-6CC1-4DAA-BA99-ECBAB3E7D63E}" type="datetimeFigureOut">
              <a:rPr lang="es-ES" smtClean="0"/>
              <a:pPr/>
              <a:t>31/05/2017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7DB810-6CC1-4DAA-BA99-ECBAB3E7D63E}" type="datetimeFigureOut">
              <a:rPr lang="es-ES" smtClean="0"/>
              <a:pPr/>
              <a:t>31/05/2017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07DB810-6CC1-4DAA-BA99-ECBAB3E7D63E}" type="datetimeFigureOut">
              <a:rPr lang="es-ES" smtClean="0"/>
              <a:pPr/>
              <a:t>31/05/2017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wordreference.com/es/translation.asp?tranword=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dreference.com/es/translation.asp?tranword=pink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dreference.com/es/translation.asp?tranword=pen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dreference.com/es/translation.asp?tranword=penci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zgUc7T4Wxk?t=5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dreference.com/es/translation.asp?tranword=penci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dreference.com/es/translation.asp?tranword=pi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dreference.com/es/translation.asp?tranword=pea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>
            <a:hlinkClick r:id="rId2"/>
          </p:cNvPr>
          <p:cNvSpPr/>
          <p:nvPr/>
        </p:nvSpPr>
        <p:spPr>
          <a:xfrm>
            <a:off x="2000232" y="357166"/>
            <a:ext cx="35719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0" b="1" dirty="0" smtClean="0">
                <a:latin typeface="Escolar1"/>
                <a:ea typeface="Calibri"/>
                <a:cs typeface="Times New Roman"/>
              </a:rPr>
              <a:t>B </a:t>
            </a:r>
            <a:r>
              <a:rPr lang="en-US" sz="20000" b="1" dirty="0" err="1" smtClean="0">
                <a:latin typeface="Escolar1"/>
                <a:ea typeface="Calibri"/>
                <a:cs typeface="Times New Roman"/>
              </a:rPr>
              <a:t>b</a:t>
            </a:r>
            <a:endParaRPr lang="es-ES" sz="20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12305" t="45898" r="71875" b="41406"/>
          <a:stretch>
            <a:fillRect/>
          </a:stretch>
        </p:blipFill>
        <p:spPr bwMode="auto">
          <a:xfrm>
            <a:off x="4429124" y="3857628"/>
            <a:ext cx="3709281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esultado de imagen de dibujo bic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381249"/>
            <a:ext cx="4810125" cy="4476751"/>
          </a:xfrm>
          <a:prstGeom prst="rect">
            <a:avLst/>
          </a:prstGeom>
          <a:noFill/>
        </p:spPr>
      </p:pic>
      <p:sp>
        <p:nvSpPr>
          <p:cNvPr id="5" name="Rectangle 1">
            <a:hlinkClick r:id="rId3"/>
          </p:cNvPr>
          <p:cNvSpPr>
            <a:spLocks noChangeArrowheads="1"/>
          </p:cNvSpPr>
          <p:nvPr/>
        </p:nvSpPr>
        <p:spPr bwMode="auto">
          <a:xfrm>
            <a:off x="0" y="571480"/>
            <a:ext cx="5143536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colar1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7500" b="1" dirty="0" smtClean="0">
                <a:latin typeface="Escolar1" pitchFamily="2" charset="0"/>
                <a:ea typeface="Calibri" pitchFamily="34" charset="0"/>
                <a:cs typeface="Times New Roman" pitchFamily="18" charset="0"/>
              </a:rPr>
              <a:t>Bike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4098" name="Picture 2" descr="Resultado de imagen de dibujo juego de mesa"/>
          <p:cNvPicPr>
            <a:picLocks noChangeAspect="1" noChangeArrowheads="1"/>
          </p:cNvPicPr>
          <p:nvPr/>
        </p:nvPicPr>
        <p:blipFill>
          <a:blip r:embed="rId2"/>
          <a:srcRect r="494" b="18616"/>
          <a:stretch>
            <a:fillRect/>
          </a:stretch>
        </p:blipFill>
        <p:spPr bwMode="auto">
          <a:xfrm>
            <a:off x="2357422" y="1785926"/>
            <a:ext cx="6572296" cy="5002792"/>
          </a:xfrm>
          <a:prstGeom prst="rect">
            <a:avLst/>
          </a:prstGeom>
          <a:noFill/>
        </p:spPr>
      </p:pic>
      <p:sp>
        <p:nvSpPr>
          <p:cNvPr id="6" name="Rectangle 3">
            <a:hlinkClick r:id="rId3"/>
          </p:cNvPr>
          <p:cNvSpPr>
            <a:spLocks noChangeArrowheads="1"/>
          </p:cNvSpPr>
          <p:nvPr/>
        </p:nvSpPr>
        <p:spPr bwMode="auto">
          <a:xfrm>
            <a:off x="0" y="571480"/>
            <a:ext cx="8986756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colar1" pitchFamily="2" charset="0"/>
                <a:ea typeface="Calibri" pitchFamily="34" charset="0"/>
                <a:cs typeface="Times New Roman" pitchFamily="18" charset="0"/>
              </a:rPr>
              <a:t>Board game</a:t>
            </a:r>
            <a:endParaRPr kumimoji="0" lang="en-US" sz="15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de dibujo pelo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928802"/>
            <a:ext cx="4810125" cy="4476751"/>
          </a:xfrm>
          <a:prstGeom prst="rect">
            <a:avLst/>
          </a:prstGeom>
          <a:noFill/>
        </p:spPr>
      </p:pic>
      <p:sp>
        <p:nvSpPr>
          <p:cNvPr id="5" name="4 Rectángulo">
            <a:hlinkClick r:id="rId3"/>
          </p:cNvPr>
          <p:cNvSpPr/>
          <p:nvPr/>
        </p:nvSpPr>
        <p:spPr>
          <a:xfrm>
            <a:off x="714348" y="285728"/>
            <a:ext cx="778674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0" b="1" dirty="0" smtClean="0">
                <a:latin typeface="Escolar1"/>
                <a:ea typeface="Calibri"/>
                <a:cs typeface="Times New Roman"/>
              </a:rPr>
              <a:t>Ball </a:t>
            </a:r>
            <a:endParaRPr lang="es-ES" sz="19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5122" name="Picture 2" descr="Resultado de imagen de dibujo lib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3841" y="2071678"/>
            <a:ext cx="4810125" cy="4476751"/>
          </a:xfrm>
          <a:prstGeom prst="rect">
            <a:avLst/>
          </a:prstGeom>
          <a:noFill/>
        </p:spPr>
      </p:pic>
      <p:sp>
        <p:nvSpPr>
          <p:cNvPr id="6" name="Rectangle 3">
            <a:hlinkClick r:id="rId3"/>
          </p:cNvPr>
          <p:cNvSpPr>
            <a:spLocks noChangeArrowheads="1"/>
          </p:cNvSpPr>
          <p:nvPr/>
        </p:nvSpPr>
        <p:spPr bwMode="auto">
          <a:xfrm>
            <a:off x="500034" y="428604"/>
            <a:ext cx="555793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colar1" pitchFamily="2" charset="0"/>
                <a:ea typeface="Calibri" pitchFamily="34" charset="0"/>
                <a:cs typeface="Times New Roman" pitchFamily="18" charset="0"/>
              </a:rPr>
              <a:t>Book </a:t>
            </a:r>
            <a:endParaRPr kumimoji="0" lang="en-US" sz="20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de dibujo mochi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381249"/>
            <a:ext cx="5715000" cy="4476751"/>
          </a:xfrm>
          <a:prstGeom prst="rect">
            <a:avLst/>
          </a:prstGeom>
          <a:noFill/>
        </p:spPr>
      </p:pic>
      <p:sp>
        <p:nvSpPr>
          <p:cNvPr id="4" name="3 Rectángulo">
            <a:hlinkClick r:id="rId3"/>
          </p:cNvPr>
          <p:cNvSpPr/>
          <p:nvPr/>
        </p:nvSpPr>
        <p:spPr>
          <a:xfrm>
            <a:off x="714348" y="285728"/>
            <a:ext cx="778674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0" b="1" dirty="0" smtClean="0">
                <a:latin typeface="Escolar1"/>
                <a:ea typeface="Calibri"/>
                <a:cs typeface="Times New Roman"/>
              </a:rPr>
              <a:t>Bag </a:t>
            </a:r>
            <a:endParaRPr lang="es-ES" sz="19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146" name="AutoShape 2" descr="Resultado de imagen de platano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48" name="AutoShape 4" descr="Resultado de imagen de platano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150" name="Picture 6" descr="Resultado de imagen de platano dibujo"/>
          <p:cNvPicPr>
            <a:picLocks noChangeAspect="1" noChangeArrowheads="1"/>
          </p:cNvPicPr>
          <p:nvPr/>
        </p:nvPicPr>
        <p:blipFill>
          <a:blip r:embed="rId2"/>
          <a:srcRect b="12121"/>
          <a:stretch>
            <a:fillRect/>
          </a:stretch>
        </p:blipFill>
        <p:spPr bwMode="auto">
          <a:xfrm>
            <a:off x="3071802" y="2500306"/>
            <a:ext cx="4714908" cy="4143404"/>
          </a:xfrm>
          <a:prstGeom prst="rect">
            <a:avLst/>
          </a:prstGeom>
          <a:noFill/>
        </p:spPr>
      </p:pic>
      <p:sp>
        <p:nvSpPr>
          <p:cNvPr id="8" name="Rectangle 3">
            <a:hlinkClick r:id="rId3"/>
          </p:cNvPr>
          <p:cNvSpPr>
            <a:spLocks noChangeArrowheads="1"/>
          </p:cNvSpPr>
          <p:nvPr/>
        </p:nvSpPr>
        <p:spPr bwMode="auto">
          <a:xfrm>
            <a:off x="285720" y="571480"/>
            <a:ext cx="8683787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colar1" pitchFamily="2" charset="0"/>
                <a:ea typeface="Calibri" pitchFamily="34" charset="0"/>
                <a:cs typeface="Times New Roman" pitchFamily="18" charset="0"/>
              </a:rPr>
              <a:t>Banana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Resultado de imagen de dibujo be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6790" y="2714620"/>
            <a:ext cx="4467210" cy="3190864"/>
          </a:xfrm>
          <a:prstGeom prst="rect">
            <a:avLst/>
          </a:prstGeom>
          <a:noFill/>
        </p:spPr>
      </p:pic>
      <p:sp>
        <p:nvSpPr>
          <p:cNvPr id="5" name="4 Rectángulo">
            <a:hlinkClick r:id="rId3"/>
          </p:cNvPr>
          <p:cNvSpPr/>
          <p:nvPr/>
        </p:nvSpPr>
        <p:spPr>
          <a:xfrm>
            <a:off x="714348" y="285728"/>
            <a:ext cx="499104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0" b="1" dirty="0" smtClean="0">
                <a:latin typeface="Escolar1"/>
                <a:ea typeface="Calibri"/>
                <a:cs typeface="Times New Roman"/>
              </a:rPr>
              <a:t>Baby</a:t>
            </a:r>
            <a:endParaRPr lang="es-ES" sz="2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</TotalTime>
  <Words>11</Words>
  <Application>Microsoft Office PowerPoint</Application>
  <PresentationFormat>Presentación en pantalla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Mirador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R&amp;J</dc:creator>
  <cp:lastModifiedBy>R&amp;J</cp:lastModifiedBy>
  <cp:revision>7</cp:revision>
  <dcterms:created xsi:type="dcterms:W3CDTF">2017-05-26T04:59:59Z</dcterms:created>
  <dcterms:modified xsi:type="dcterms:W3CDTF">2017-05-30T22:26:12Z</dcterms:modified>
</cp:coreProperties>
</file>