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7DB810-6CC1-4DAA-BA99-ECBAB3E7D63E}" type="datetimeFigureOut">
              <a:rPr lang="es-ES" smtClean="0"/>
              <a:pPr/>
              <a:t>08/06/2017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7FA4F5-AF57-4083-BB32-74BBE56CDA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encil" TargetMode="External"/><Relationship Id="rId2" Type="http://schemas.openxmlformats.org/officeDocument/2006/relationships/hyperlink" Target="http://www.wordreference.com/es/translation.asp?tranword=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reference.com/es/translation.asp?tranword=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7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hyperlink" Target="http://www.wordreference.com/es/translation.asp?tranword=pink" TargetMode="External"/><Relationship Id="rId5" Type="http://schemas.openxmlformats.org/officeDocument/2006/relationships/image" Target="../media/image6.png"/><Relationship Id="rId10" Type="http://schemas.openxmlformats.org/officeDocument/2006/relationships/image" Target="../media/image15.png"/><Relationship Id="rId4" Type="http://schemas.openxmlformats.org/officeDocument/2006/relationships/image" Target="../media/image5.jpe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&amp;J\AppData\Local\Microsoft\Windows\Temporary Internet Files\Content.IE5\LFL82VMY\mou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214818"/>
            <a:ext cx="2343144" cy="2343144"/>
          </a:xfrm>
          <a:prstGeom prst="rect">
            <a:avLst/>
          </a:prstGeom>
          <a:noFill/>
        </p:spPr>
      </p:pic>
      <p:sp>
        <p:nvSpPr>
          <p:cNvPr id="5" name="4 Rectángulo">
            <a:hlinkClick r:id="rId3"/>
          </p:cNvPr>
          <p:cNvSpPr/>
          <p:nvPr/>
        </p:nvSpPr>
        <p:spPr>
          <a:xfrm>
            <a:off x="2071670" y="428604"/>
            <a:ext cx="607223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b="1" dirty="0" smtClean="0">
                <a:latin typeface="Escolar1"/>
                <a:ea typeface="Calibri"/>
                <a:cs typeface="Times New Roman"/>
              </a:rPr>
              <a:t>1. Click on the objects</a:t>
            </a:r>
            <a:r>
              <a:rPr lang="es-ES" sz="10000" b="1" dirty="0" smtClean="0">
                <a:latin typeface="Escolar1"/>
                <a:ea typeface="Calibri"/>
                <a:cs typeface="Times New Roman"/>
              </a:rPr>
              <a:t> and listen.</a:t>
            </a:r>
            <a:endParaRPr lang="en-US" sz="10000" b="1" dirty="0" smtClean="0">
              <a:latin typeface="Escolar1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/>
          <a:srcRect b="16970"/>
          <a:stretch>
            <a:fillRect/>
          </a:stretch>
        </p:blipFill>
        <p:spPr bwMode="auto">
          <a:xfrm>
            <a:off x="2071670" y="571480"/>
            <a:ext cx="2029665" cy="63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Resultado de imagen de dibujo carne"/>
          <p:cNvPicPr>
            <a:picLocks noChangeAspect="1" noChangeArrowheads="1"/>
          </p:cNvPicPr>
          <p:nvPr/>
        </p:nvPicPr>
        <p:blipFill>
          <a:blip r:embed="rId3"/>
          <a:srcRect t="18617" r="1980" b="19149"/>
          <a:stretch>
            <a:fillRect/>
          </a:stretch>
        </p:blipFill>
        <p:spPr bwMode="auto">
          <a:xfrm>
            <a:off x="4786314" y="857232"/>
            <a:ext cx="1813426" cy="1071570"/>
          </a:xfrm>
          <a:prstGeom prst="rect">
            <a:avLst/>
          </a:prstGeom>
          <a:noFill/>
        </p:spPr>
      </p:pic>
      <p:pic>
        <p:nvPicPr>
          <p:cNvPr id="4" name="Picture 2" descr="Resultado de imagen de dibujo queso"/>
          <p:cNvPicPr>
            <a:picLocks noChangeAspect="1" noChangeArrowheads="1"/>
          </p:cNvPicPr>
          <p:nvPr/>
        </p:nvPicPr>
        <p:blipFill>
          <a:blip r:embed="rId4" cstate="print"/>
          <a:srcRect t="9042" r="-1" b="6383"/>
          <a:stretch>
            <a:fillRect/>
          </a:stretch>
        </p:blipFill>
        <p:spPr bwMode="auto">
          <a:xfrm>
            <a:off x="6858016" y="785794"/>
            <a:ext cx="1571636" cy="1041209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22" y="2786058"/>
            <a:ext cx="2214537" cy="10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Resultado de imagen de dibujo dientes"/>
          <p:cNvPicPr>
            <a:picLocks noChangeAspect="1" noChangeArrowheads="1"/>
          </p:cNvPicPr>
          <p:nvPr/>
        </p:nvPicPr>
        <p:blipFill>
          <a:blip r:embed="rId6"/>
          <a:srcRect t="15958" r="494" b="12234"/>
          <a:stretch>
            <a:fillRect/>
          </a:stretch>
        </p:blipFill>
        <p:spPr bwMode="auto">
          <a:xfrm>
            <a:off x="3071802" y="3286124"/>
            <a:ext cx="1928826" cy="1295470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68" y="4643446"/>
            <a:ext cx="1650358" cy="178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C:\Users\R&amp;J\AppData\Local\Microsoft\Windows\Temporary Internet Files\Content.IE5\8AIB9P2F\Cartoon-Bee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15074" y="4500570"/>
            <a:ext cx="1701670" cy="1214446"/>
          </a:xfrm>
          <a:prstGeom prst="rect">
            <a:avLst/>
          </a:prstGeom>
          <a:noFill/>
        </p:spPr>
      </p:pic>
      <p:pic>
        <p:nvPicPr>
          <p:cNvPr id="8194" name="Picture 2" descr="Resultado de imagen de picar dibujo mosquito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214546" y="1785926"/>
            <a:ext cx="2333608" cy="1316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>
            <a:hlinkClick r:id="rId2"/>
          </p:cNvPr>
          <p:cNvSpPr/>
          <p:nvPr/>
        </p:nvSpPr>
        <p:spPr>
          <a:xfrm>
            <a:off x="500034" y="357166"/>
            <a:ext cx="835824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b="1" dirty="0" smtClean="0">
                <a:latin typeface="Escolar1"/>
                <a:ea typeface="Calibri"/>
                <a:cs typeface="Times New Roman"/>
              </a:rPr>
              <a:t>2. Trace. Look and complete.</a:t>
            </a:r>
          </a:p>
        </p:txBody>
      </p:sp>
      <p:pic>
        <p:nvPicPr>
          <p:cNvPr id="4" name="3 Imagen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3643306" y="3643314"/>
            <a:ext cx="228601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031" t="21484" r="62500" b="24805"/>
          <a:stretch>
            <a:fillRect/>
          </a:stretch>
        </p:blipFill>
        <p:spPr bwMode="auto">
          <a:xfrm>
            <a:off x="214282" y="1000108"/>
            <a:ext cx="37147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9661" y="2452698"/>
            <a:ext cx="3209925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8 Imagen"/>
          <p:cNvPicPr/>
          <p:nvPr/>
        </p:nvPicPr>
        <p:blipFill>
          <a:blip r:embed="rId4" cstate="print"/>
          <a:srcRect b="16970"/>
          <a:stretch>
            <a:fillRect/>
          </a:stretch>
        </p:blipFill>
        <p:spPr bwMode="auto">
          <a:xfrm>
            <a:off x="6500826" y="1643050"/>
            <a:ext cx="2029665" cy="63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Resultado de imagen de dibujo carne"/>
          <p:cNvPicPr>
            <a:picLocks noChangeAspect="1" noChangeArrowheads="1"/>
          </p:cNvPicPr>
          <p:nvPr/>
        </p:nvPicPr>
        <p:blipFill>
          <a:blip r:embed="rId5"/>
          <a:srcRect t="18617" r="1980" b="19149"/>
          <a:stretch>
            <a:fillRect/>
          </a:stretch>
        </p:blipFill>
        <p:spPr bwMode="auto">
          <a:xfrm>
            <a:off x="5500694" y="3429000"/>
            <a:ext cx="1813426" cy="1071570"/>
          </a:xfrm>
          <a:prstGeom prst="rect">
            <a:avLst/>
          </a:prstGeom>
          <a:noFill/>
        </p:spPr>
      </p:pic>
      <p:pic>
        <p:nvPicPr>
          <p:cNvPr id="11" name="Picture 2" descr="Resultado de imagen de dibujo queso"/>
          <p:cNvPicPr>
            <a:picLocks noChangeAspect="1" noChangeArrowheads="1"/>
          </p:cNvPicPr>
          <p:nvPr/>
        </p:nvPicPr>
        <p:blipFill>
          <a:blip r:embed="rId6" cstate="print"/>
          <a:srcRect t="9042" r="-1" b="6383"/>
          <a:stretch>
            <a:fillRect/>
          </a:stretch>
        </p:blipFill>
        <p:spPr bwMode="auto">
          <a:xfrm>
            <a:off x="4500562" y="1357298"/>
            <a:ext cx="1571636" cy="10412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R&amp;J\AppData\Local\Microsoft\Windows\Temporary Internet Files\Content.IE5\LFL82VMY\mous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143380"/>
            <a:ext cx="2343144" cy="2343144"/>
          </a:xfrm>
          <a:prstGeom prst="rect">
            <a:avLst/>
          </a:prstGeom>
          <a:noFill/>
        </p:spPr>
      </p:pic>
      <p:sp>
        <p:nvSpPr>
          <p:cNvPr id="5" name="4 Rectángulo">
            <a:hlinkClick r:id="rId3"/>
          </p:cNvPr>
          <p:cNvSpPr/>
          <p:nvPr/>
        </p:nvSpPr>
        <p:spPr>
          <a:xfrm>
            <a:off x="1428728" y="357166"/>
            <a:ext cx="75724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0" b="1" dirty="0" smtClean="0">
                <a:latin typeface="Escolar1"/>
                <a:ea typeface="Calibri"/>
                <a:cs typeface="Times New Roman"/>
              </a:rPr>
              <a:t>3. Click on the words and pictures with </a:t>
            </a:r>
            <a:r>
              <a:rPr lang="en-US" sz="10000" b="1" dirty="0" err="1" smtClean="0">
                <a:latin typeface="Escolar1"/>
                <a:ea typeface="Calibri"/>
                <a:cs typeface="Times New Roman"/>
              </a:rPr>
              <a:t>ee</a:t>
            </a:r>
            <a:r>
              <a:rPr lang="en-US" sz="10000" b="1" dirty="0" smtClean="0">
                <a:latin typeface="Escolar1"/>
                <a:ea typeface="Calibri"/>
                <a:cs typeface="Times New Roman"/>
              </a:rPr>
              <a:t> or ea </a:t>
            </a:r>
            <a:r>
              <a:rPr lang="en-US" sz="10000" b="1" dirty="0" smtClean="0">
                <a:latin typeface="Escolar1"/>
                <a:ea typeface="Calibri"/>
                <a:cs typeface="Times New Roman"/>
              </a:rPr>
              <a:t>sound.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/>
          <p:nvPr/>
        </p:nvPicPr>
        <p:blipFill>
          <a:blip r:embed="rId2" cstate="print"/>
          <a:srcRect b="16970"/>
          <a:stretch>
            <a:fillRect/>
          </a:stretch>
        </p:blipFill>
        <p:spPr bwMode="auto">
          <a:xfrm>
            <a:off x="2714613" y="5715016"/>
            <a:ext cx="1643074" cy="487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Resultado de imagen de dibujo carne"/>
          <p:cNvPicPr>
            <a:picLocks noChangeAspect="1" noChangeArrowheads="1"/>
          </p:cNvPicPr>
          <p:nvPr/>
        </p:nvPicPr>
        <p:blipFill>
          <a:blip r:embed="rId3"/>
          <a:srcRect t="18617" r="1980" b="19149"/>
          <a:stretch>
            <a:fillRect/>
          </a:stretch>
        </p:blipFill>
        <p:spPr bwMode="auto">
          <a:xfrm>
            <a:off x="7000892" y="5685790"/>
            <a:ext cx="1500198" cy="886481"/>
          </a:xfrm>
          <a:prstGeom prst="rect">
            <a:avLst/>
          </a:prstGeom>
          <a:noFill/>
        </p:spPr>
      </p:pic>
      <p:pic>
        <p:nvPicPr>
          <p:cNvPr id="4" name="Picture 2" descr="Resultado de imagen de dibujo queso"/>
          <p:cNvPicPr>
            <a:picLocks noChangeAspect="1" noChangeArrowheads="1"/>
          </p:cNvPicPr>
          <p:nvPr/>
        </p:nvPicPr>
        <p:blipFill>
          <a:blip r:embed="rId4" cstate="print"/>
          <a:srcRect t="9042" r="-1" b="6383"/>
          <a:stretch>
            <a:fillRect/>
          </a:stretch>
        </p:blipFill>
        <p:spPr bwMode="auto">
          <a:xfrm>
            <a:off x="2571736" y="2500306"/>
            <a:ext cx="1571636" cy="1041209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28604"/>
            <a:ext cx="2214537" cy="1094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Resultado de imagen de dibujo dientes"/>
          <p:cNvPicPr>
            <a:picLocks noChangeAspect="1" noChangeArrowheads="1"/>
          </p:cNvPicPr>
          <p:nvPr/>
        </p:nvPicPr>
        <p:blipFill>
          <a:blip r:embed="rId6"/>
          <a:srcRect t="15958" r="494" b="12234"/>
          <a:stretch>
            <a:fillRect/>
          </a:stretch>
        </p:blipFill>
        <p:spPr bwMode="auto">
          <a:xfrm>
            <a:off x="7212034" y="3929066"/>
            <a:ext cx="1503370" cy="1009718"/>
          </a:xfrm>
          <a:prstGeom prst="rect">
            <a:avLst/>
          </a:prstGeom>
          <a:noFill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00232" y="285728"/>
            <a:ext cx="1650358" cy="178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 descr="C:\Users\R&amp;J\AppData\Local\Microsoft\Windows\Temporary Internet Files\Content.IE5\8AIB9P2F\Cartoon-Bee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99288" y="2214554"/>
            <a:ext cx="1701670" cy="1214446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143504" y="4572008"/>
            <a:ext cx="12858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571736" y="3929066"/>
            <a:ext cx="2077320" cy="1457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10 Imagen">
            <a:hlinkClick r:id="rId11"/>
          </p:cNvPr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643438" y="928670"/>
            <a:ext cx="1288455" cy="1050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4572000" y="2357430"/>
            <a:ext cx="7858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err="1" smtClean="0">
                <a:latin typeface="Escolar1" pitchFamily="2" charset="0"/>
              </a:rPr>
              <a:t>Feet</a:t>
            </a:r>
            <a:r>
              <a:rPr lang="es-ES" sz="3000" b="1" dirty="0" smtClean="0">
                <a:latin typeface="Escolar1" pitchFamily="2" charset="0"/>
              </a:rPr>
              <a:t> </a:t>
            </a:r>
            <a:endParaRPr lang="es-ES" sz="3000" b="1" dirty="0">
              <a:latin typeface="Escolar1" pitchFamily="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715272" y="2428868"/>
            <a:ext cx="1071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smtClean="0">
                <a:latin typeface="Escolar1" pitchFamily="2" charset="0"/>
              </a:rPr>
              <a:t>Bear</a:t>
            </a:r>
            <a:endParaRPr lang="es-ES" sz="3000" b="1" dirty="0">
              <a:latin typeface="Escolar1" pitchFamily="2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5072066" y="6072206"/>
            <a:ext cx="1428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err="1" smtClean="0">
                <a:latin typeface="Escolar1" pitchFamily="2" charset="0"/>
              </a:rPr>
              <a:t>Cheese</a:t>
            </a:r>
            <a:endParaRPr lang="es-ES" sz="3000" b="1" dirty="0">
              <a:latin typeface="Escolar1" pitchFamily="2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3286116" y="285728"/>
            <a:ext cx="1428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err="1" smtClean="0">
                <a:latin typeface="Escolar1" pitchFamily="2" charset="0"/>
              </a:rPr>
              <a:t>Bee</a:t>
            </a:r>
            <a:endParaRPr lang="es-ES" sz="3000" b="1" dirty="0">
              <a:latin typeface="Escolar1" pitchFamily="2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1214414" y="2357430"/>
            <a:ext cx="1428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b="1" dirty="0" err="1" smtClean="0">
                <a:latin typeface="Escolar1" pitchFamily="2" charset="0"/>
              </a:rPr>
              <a:t>Meat</a:t>
            </a:r>
            <a:endParaRPr lang="es-ES" sz="3000" b="1" dirty="0">
              <a:latin typeface="Escolar1" pitchFamily="2" charset="0"/>
            </a:endParaRPr>
          </a:p>
        </p:txBody>
      </p:sp>
      <p:sp>
        <p:nvSpPr>
          <p:cNvPr id="2056" name="AutoShape 8" descr="Resultado de imagen de dibujo mancha pintur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357686" y="3000372"/>
            <a:ext cx="1407747" cy="120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esultado de imagen de globos dibuj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476174"/>
            <a:ext cx="2377635" cy="3180783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0" y="220217"/>
            <a:ext cx="635795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Escolar1" pitchFamily="2" charset="0"/>
              </a:rPr>
              <a:t>Yes!</a:t>
            </a:r>
            <a:endParaRPr lang="es-ES" sz="3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scolar1" pitchFamily="2" charset="0"/>
            </a:endParaRPr>
          </a:p>
        </p:txBody>
      </p:sp>
      <p:sp>
        <p:nvSpPr>
          <p:cNvPr id="5" name="4 Flecha derecha">
            <a:hlinkClick r:id="rId3" action="ppaction://hlinksldjump"/>
          </p:cNvPr>
          <p:cNvSpPr/>
          <p:nvPr/>
        </p:nvSpPr>
        <p:spPr>
          <a:xfrm flipH="1">
            <a:off x="928662" y="5286388"/>
            <a:ext cx="171451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b="1" dirty="0" smtClean="0">
                <a:latin typeface="Escolar1" pitchFamily="2" charset="0"/>
              </a:rPr>
              <a:t>Back</a:t>
            </a:r>
            <a:endParaRPr lang="es-ES" sz="3000" b="1" dirty="0">
              <a:latin typeface="Escolar1" pitchFamily="2" charset="0"/>
            </a:endParaRPr>
          </a:p>
        </p:txBody>
      </p:sp>
      <p:sp>
        <p:nvSpPr>
          <p:cNvPr id="7" name="6 Marco">
            <a:hlinkClick r:id="" action="ppaction://hlinkshowjump?jump=lastslide"/>
          </p:cNvPr>
          <p:cNvSpPr/>
          <p:nvPr/>
        </p:nvSpPr>
        <p:spPr>
          <a:xfrm>
            <a:off x="6286512" y="5929330"/>
            <a:ext cx="1643074" cy="7143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b="1" dirty="0" err="1" smtClean="0">
                <a:solidFill>
                  <a:schemeClr val="tx1"/>
                </a:solidFill>
                <a:latin typeface="Escolar1" pitchFamily="2" charset="0"/>
              </a:rPr>
              <a:t>Finish</a:t>
            </a:r>
            <a:r>
              <a:rPr lang="es-ES" sz="3000" b="1" dirty="0" smtClean="0">
                <a:solidFill>
                  <a:schemeClr val="tx1"/>
                </a:solidFill>
                <a:latin typeface="Escolar1" pitchFamily="2" charset="0"/>
              </a:rPr>
              <a:t> </a:t>
            </a:r>
            <a:endParaRPr lang="es-ES" sz="3000" b="1" dirty="0">
              <a:solidFill>
                <a:schemeClr val="tx1"/>
              </a:solidFill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357166"/>
            <a:ext cx="635795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Escolar1" pitchFamily="2" charset="0"/>
              </a:rPr>
              <a:t>No!</a:t>
            </a:r>
            <a:endParaRPr lang="es-ES" sz="3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scolar1" pitchFamily="2" charset="0"/>
            </a:endParaRPr>
          </a:p>
        </p:txBody>
      </p:sp>
      <p:pic>
        <p:nvPicPr>
          <p:cNvPr id="26626" name="Picture 2" descr="C:\Users\R&amp;J\AppData\Local\Microsoft\Windows\Temporary Internet Files\Content.IE5\0P1LSNEU\1221699719355_f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4000504"/>
            <a:ext cx="3523114" cy="2638421"/>
          </a:xfrm>
          <a:prstGeom prst="rect">
            <a:avLst/>
          </a:prstGeom>
          <a:noFill/>
        </p:spPr>
      </p:pic>
      <p:sp>
        <p:nvSpPr>
          <p:cNvPr id="5" name="4 Flecha derecha">
            <a:hlinkClick r:id="rId3" action="ppaction://hlinksldjump"/>
          </p:cNvPr>
          <p:cNvSpPr/>
          <p:nvPr/>
        </p:nvSpPr>
        <p:spPr>
          <a:xfrm flipH="1">
            <a:off x="928662" y="5286388"/>
            <a:ext cx="1714512" cy="857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b="1" dirty="0" smtClean="0">
                <a:latin typeface="Escolar1" pitchFamily="2" charset="0"/>
              </a:rPr>
              <a:t>Back</a:t>
            </a:r>
            <a:endParaRPr lang="es-ES" sz="3000" b="1" dirty="0">
              <a:latin typeface="Escolar1" pitchFamily="2" charset="0"/>
            </a:endParaRPr>
          </a:p>
        </p:txBody>
      </p:sp>
      <p:sp>
        <p:nvSpPr>
          <p:cNvPr id="6" name="5 Marco">
            <a:hlinkClick r:id="" action="ppaction://hlinkshowjump?jump=lastslide"/>
          </p:cNvPr>
          <p:cNvSpPr/>
          <p:nvPr/>
        </p:nvSpPr>
        <p:spPr>
          <a:xfrm>
            <a:off x="6929454" y="2786058"/>
            <a:ext cx="1643074" cy="71438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000" b="1" dirty="0" err="1" smtClean="0">
                <a:solidFill>
                  <a:schemeClr val="tx1"/>
                </a:solidFill>
                <a:latin typeface="Escolar1" pitchFamily="2" charset="0"/>
              </a:rPr>
              <a:t>Finish</a:t>
            </a:r>
            <a:r>
              <a:rPr lang="es-ES" sz="3000" b="1" dirty="0" smtClean="0">
                <a:solidFill>
                  <a:schemeClr val="tx1"/>
                </a:solidFill>
                <a:latin typeface="Escolar1" pitchFamily="2" charset="0"/>
              </a:rPr>
              <a:t> </a:t>
            </a:r>
            <a:endParaRPr lang="es-ES" sz="3000" b="1" dirty="0">
              <a:solidFill>
                <a:schemeClr val="tx1"/>
              </a:solidFill>
              <a:latin typeface="Escolar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357166"/>
            <a:ext cx="6357950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0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Escolar1" pitchFamily="2" charset="0"/>
              </a:rPr>
              <a:t>Bye</a:t>
            </a:r>
            <a:r>
              <a:rPr lang="es-ES" sz="30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Escolar1" pitchFamily="2" charset="0"/>
              </a:rPr>
              <a:t>!</a:t>
            </a:r>
            <a:endParaRPr lang="es-ES" sz="30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Escolar1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46</Words>
  <Application>Microsoft Office PowerPoint</Application>
  <PresentationFormat>Presentación en pantalla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R&amp;J</dc:creator>
  <cp:lastModifiedBy>R&amp;J</cp:lastModifiedBy>
  <cp:revision>23</cp:revision>
  <dcterms:created xsi:type="dcterms:W3CDTF">2017-05-26T04:59:59Z</dcterms:created>
  <dcterms:modified xsi:type="dcterms:W3CDTF">2017-06-08T23:26:48Z</dcterms:modified>
</cp:coreProperties>
</file>