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themeVariants/themeVariantManager.xml" ContentType="application/vnd.ms-office.themeVariantManager+xml"/>
  <Override PartName="/themeVariants/variant2/theme/theme/themeManager.xml" ContentType="application/vnd.openxmlformats-officedocument.themeManager+xml"/>
  <Override PartName="/themeVariants/variant3/theme/theme/themeManager.xml" ContentType="application/vnd.openxmlformats-officedocument.themeManager+xml"/>
  <Override PartName="/themeVariants/variant4/theme/theme/themeManager.xml" ContentType="application/vnd.openxmlformats-officedocument.themeManager+xml"/>
  <Override PartName="/themeVariants/variant5/theme/theme/themeManager.xml" ContentType="application/vnd.openxmlformats-officedocument.themeManager+xml"/>
  <Override PartName="/themeVariants/variant6/theme/theme/themeManager.xml" ContentType="application/vnd.openxmlformats-officedocument.themeManager+xml"/>
  <Override PartName="/themeVariants/variant7/theme/theme/themeManager.xml" ContentType="application/vnd.openxmlformats-officedocument.themeManager+xml"/>
  <Override PartName="/theme/theme/themeManager.xml" ContentType="application/vnd.openxmlformats-officedocument.themeManager+xml"/>
  <Override PartName="/themeVariants/variant1/theme/theme/themeManager.xml" ContentType="application/vnd.openxmlformats-officedocument.themeManager+xml"/>
  <Override PartName="/themeVariants/variant2/theme/presentation.xml" ContentType="application/vnd.openxmlformats-officedocument.presentationml.presentation.main+xml"/>
  <Override PartName="/themeVariants/variant2/theme/theme/theme1.xml" ContentType="application/vnd.openxmlformats-officedocument.theme+xml"/>
  <Override PartName="/themeVariants/variant3/theme/presentation.xml" ContentType="application/vnd.openxmlformats-officedocument.presentationml.presentation.main+xml"/>
  <Override PartName="/themeVariants/variant3/theme/theme/theme1.xml" ContentType="application/vnd.openxmlformats-officedocument.theme+xml"/>
  <Override PartName="/themeVariants/variant4/theme/presentation.xml" ContentType="application/vnd.openxmlformats-officedocument.presentationml.presentation.main+xml"/>
  <Override PartName="/themeVariants/variant4/theme/theme/theme1.xml" ContentType="application/vnd.openxmlformats-officedocument.theme+xml"/>
  <Override PartName="/themeVariants/variant5/theme/presentation.xml" ContentType="application/vnd.openxmlformats-officedocument.presentationml.presentation.main+xml"/>
  <Override PartName="/themeVariants/variant5/theme/theme/theme1.xml" ContentType="application/vnd.openxmlformats-officedocument.theme+xml"/>
  <Override PartName="/themeVariants/variant6/theme/presentation.xml" ContentType="application/vnd.openxmlformats-officedocument.presentationml.presentation.main+xml"/>
  <Override PartName="/themeVariants/variant6/theme/theme/theme1.xml" ContentType="application/vnd.openxmlformats-officedocument.theme+xml"/>
  <Override PartName="/themeVariants/variant7/theme/presentation.xml" ContentType="application/vnd.openxmlformats-officedocument.presentationml.presentation.main+xml"/>
  <Override PartName="/themeVariants/variant7/theme/theme/theme1.xml" ContentType="application/vnd.openxmlformats-officedocument.theme+xml"/>
  <Override PartName="/themeVariants/variant1/theme/presentation.xml" ContentType="application/vnd.openxmlformats-officedocument.presentationml.presentation.main+xml"/>
  <Override PartName="/themeVariants/variant1/theme/theme/theme1.xml" ContentType="application/vnd.openxmlformats-officedocument.theme+xml"/>
  <Override PartName="/themeVariants/variant2/theme/slideMasters/slideMaster1.xml" ContentType="application/vnd.openxmlformats-officedocument.presentationml.slideMaster+xml"/>
  <Override PartName="/themeVariants/variant3/theme/slideMasters/slideMaster1.xml" ContentType="application/vnd.openxmlformats-officedocument.presentationml.slideMaster+xml"/>
  <Override PartName="/themeVariants/variant4/theme/slideMasters/slideMaster1.xml" ContentType="application/vnd.openxmlformats-officedocument.presentationml.slideMaster+xml"/>
  <Override PartName="/themeVariants/variant5/theme/slideMasters/slideMaster1.xml" ContentType="application/vnd.openxmlformats-officedocument.presentationml.slideMaster+xml"/>
  <Override PartName="/themeVariants/variant6/theme/slideMasters/slideMaster1.xml" ContentType="application/vnd.openxmlformats-officedocument.presentationml.slideMaster+xml"/>
  <Override PartName="/themeVariants/variant7/theme/slideMasters/slideMaster1.xml" ContentType="application/vnd.openxmlformats-officedocument.presentationml.slideMaster+xml"/>
  <Override PartName="/themeVariants/variant1/theme/slideMasters/slideMaster1.xml" ContentType="application/vnd.openxmlformats-officedocument.presentationml.slideMaster+xml"/>
  <Override PartName="/themeVariants/variant2/theme/slideLayouts/slideLayout11.xml" ContentType="application/vnd.openxmlformats-officedocument.presentationml.slideLayout+xml"/>
  <Override PartName="/themeVariants/variant2/theme/slideLayouts/slideLayout12.xml" ContentType="application/vnd.openxmlformats-officedocument.presentationml.slideLayout+xml"/>
  <Override PartName="/themeVariants/variant2/theme/slideLayouts/slideLayout13.xml" ContentType="application/vnd.openxmlformats-officedocument.presentationml.slideLayout+xml"/>
  <Override PartName="/themeVariants/variant2/theme/slideLayouts/slideLayout14.xml" ContentType="application/vnd.openxmlformats-officedocument.presentationml.slideLayout+xml"/>
  <Override PartName="/themeVariants/variant2/theme/slideLayouts/slideLayout15.xml" ContentType="application/vnd.openxmlformats-officedocument.presentationml.slideLayout+xml"/>
  <Override PartName="/themeVariants/variant2/theme/slideLayouts/slideLayout16.xml" ContentType="application/vnd.openxmlformats-officedocument.presentationml.slideLayout+xml"/>
  <Override PartName="/themeVariants/variant2/theme/slideLayouts/slideLayout17.xml" ContentType="application/vnd.openxmlformats-officedocument.presentationml.slideLayout+xml"/>
  <Override PartName="/themeVariants/variant2/theme/slideLayouts/slideLayout1.xml" ContentType="application/vnd.openxmlformats-officedocument.presentationml.slideLayout+xml"/>
  <Override PartName="/themeVariants/variant2/theme/slideLayouts/slideLayout2.xml" ContentType="application/vnd.openxmlformats-officedocument.presentationml.slideLayout+xml"/>
  <Override PartName="/themeVariants/variant2/theme/slideLayouts/slideLayout3.xml" ContentType="application/vnd.openxmlformats-officedocument.presentationml.slideLayout+xml"/>
  <Override PartName="/themeVariants/variant2/theme/slideLayouts/slideLayout4.xml" ContentType="application/vnd.openxmlformats-officedocument.presentationml.slideLayout+xml"/>
  <Override PartName="/themeVariants/variant2/theme/slideLayouts/slideLayout5.xml" ContentType="application/vnd.openxmlformats-officedocument.presentationml.slideLayout+xml"/>
  <Override PartName="/themeVariants/variant2/theme/slideLayouts/slideLayout6.xml" ContentType="application/vnd.openxmlformats-officedocument.presentationml.slideLayout+xml"/>
  <Override PartName="/themeVariants/variant2/theme/slideLayouts/slideLayout7.xml" ContentType="application/vnd.openxmlformats-officedocument.presentationml.slideLayout+xml"/>
  <Override PartName="/themeVariants/variant2/theme/slideLayouts/slideLayout8.xml" ContentType="application/vnd.openxmlformats-officedocument.presentationml.slideLayout+xml"/>
  <Override PartName="/themeVariants/variant2/theme/slideLayouts/slideLayout9.xml" ContentType="application/vnd.openxmlformats-officedocument.presentationml.slideLayout+xml"/>
  <Override PartName="/themeVariants/variant2/theme/slideLayouts/slideLayout10.xml" ContentType="application/vnd.openxmlformats-officedocument.presentationml.slideLayout+xml"/>
  <Override PartName="/themeVariants/variant3/theme/slideLayouts/slideLayout11.xml" ContentType="application/vnd.openxmlformats-officedocument.presentationml.slideLayout+xml"/>
  <Override PartName="/themeVariants/variant3/theme/slideLayouts/slideLayout12.xml" ContentType="application/vnd.openxmlformats-officedocument.presentationml.slideLayout+xml"/>
  <Override PartName="/themeVariants/variant3/theme/slideLayouts/slideLayout13.xml" ContentType="application/vnd.openxmlformats-officedocument.presentationml.slideLayout+xml"/>
  <Override PartName="/themeVariants/variant3/theme/slideLayouts/slideLayout14.xml" ContentType="application/vnd.openxmlformats-officedocument.presentationml.slideLayout+xml"/>
  <Override PartName="/themeVariants/variant3/theme/slideLayouts/slideLayout15.xml" ContentType="application/vnd.openxmlformats-officedocument.presentationml.slideLayout+xml"/>
  <Override PartName="/themeVariants/variant3/theme/slideLayouts/slideLayout16.xml" ContentType="application/vnd.openxmlformats-officedocument.presentationml.slideLayout+xml"/>
  <Override PartName="/themeVariants/variant3/theme/slideLayouts/slideLayout17.xml" ContentType="application/vnd.openxmlformats-officedocument.presentationml.slideLayout+xml"/>
  <Override PartName="/themeVariants/variant3/theme/slideLayouts/slideLayout1.xml" ContentType="application/vnd.openxmlformats-officedocument.presentationml.slideLayout+xml"/>
  <Override PartName="/themeVariants/variant3/theme/slideLayouts/slideLayout2.xml" ContentType="application/vnd.openxmlformats-officedocument.presentationml.slideLayout+xml"/>
  <Override PartName="/themeVariants/variant3/theme/slideLayouts/slideLayout3.xml" ContentType="application/vnd.openxmlformats-officedocument.presentationml.slideLayout+xml"/>
  <Override PartName="/themeVariants/variant3/theme/slideLayouts/slideLayout4.xml" ContentType="application/vnd.openxmlformats-officedocument.presentationml.slideLayout+xml"/>
  <Override PartName="/themeVariants/variant3/theme/slideLayouts/slideLayout5.xml" ContentType="application/vnd.openxmlformats-officedocument.presentationml.slideLayout+xml"/>
  <Override PartName="/themeVariants/variant3/theme/slideLayouts/slideLayout6.xml" ContentType="application/vnd.openxmlformats-officedocument.presentationml.slideLayout+xml"/>
  <Override PartName="/themeVariants/variant3/theme/slideLayouts/slideLayout7.xml" ContentType="application/vnd.openxmlformats-officedocument.presentationml.slideLayout+xml"/>
  <Override PartName="/themeVariants/variant3/theme/slideLayouts/slideLayout8.xml" ContentType="application/vnd.openxmlformats-officedocument.presentationml.slideLayout+xml"/>
  <Override PartName="/themeVariants/variant3/theme/slideLayouts/slideLayout9.xml" ContentType="application/vnd.openxmlformats-officedocument.presentationml.slideLayout+xml"/>
  <Override PartName="/themeVariants/variant3/theme/slideLayouts/slideLayout10.xml" ContentType="application/vnd.openxmlformats-officedocument.presentationml.slideLayout+xml"/>
  <Override PartName="/themeVariants/variant4/theme/slideLayouts/slideLayout11.xml" ContentType="application/vnd.openxmlformats-officedocument.presentationml.slideLayout+xml"/>
  <Override PartName="/themeVariants/variant4/theme/slideLayouts/slideLayout12.xml" ContentType="application/vnd.openxmlformats-officedocument.presentationml.slideLayout+xml"/>
  <Override PartName="/themeVariants/variant4/theme/slideLayouts/slideLayout13.xml" ContentType="application/vnd.openxmlformats-officedocument.presentationml.slideLayout+xml"/>
  <Override PartName="/themeVariants/variant4/theme/slideLayouts/slideLayout14.xml" ContentType="application/vnd.openxmlformats-officedocument.presentationml.slideLayout+xml"/>
  <Override PartName="/themeVariants/variant4/theme/slideLayouts/slideLayout15.xml" ContentType="application/vnd.openxmlformats-officedocument.presentationml.slideLayout+xml"/>
  <Override PartName="/themeVariants/variant4/theme/slideLayouts/slideLayout16.xml" ContentType="application/vnd.openxmlformats-officedocument.presentationml.slideLayout+xml"/>
  <Override PartName="/themeVariants/variant4/theme/slideLayouts/slideLayout17.xml" ContentType="application/vnd.openxmlformats-officedocument.presentationml.slideLayout+xml"/>
  <Override PartName="/themeVariants/variant4/theme/slideLayouts/slideLayout1.xml" ContentType="application/vnd.openxmlformats-officedocument.presentationml.slideLayout+xml"/>
  <Override PartName="/themeVariants/variant4/theme/slideLayouts/slideLayout2.xml" ContentType="application/vnd.openxmlformats-officedocument.presentationml.slideLayout+xml"/>
  <Override PartName="/themeVariants/variant4/theme/slideLayouts/slideLayout3.xml" ContentType="application/vnd.openxmlformats-officedocument.presentationml.slideLayout+xml"/>
  <Override PartName="/themeVariants/variant4/theme/slideLayouts/slideLayout4.xml" ContentType="application/vnd.openxmlformats-officedocument.presentationml.slideLayout+xml"/>
  <Override PartName="/themeVariants/variant4/theme/slideLayouts/slideLayout5.xml" ContentType="application/vnd.openxmlformats-officedocument.presentationml.slideLayout+xml"/>
  <Override PartName="/themeVariants/variant4/theme/slideLayouts/slideLayout6.xml" ContentType="application/vnd.openxmlformats-officedocument.presentationml.slideLayout+xml"/>
  <Override PartName="/themeVariants/variant4/theme/slideLayouts/slideLayout7.xml" ContentType="application/vnd.openxmlformats-officedocument.presentationml.slideLayout+xml"/>
  <Override PartName="/themeVariants/variant4/theme/slideLayouts/slideLayout8.xml" ContentType="application/vnd.openxmlformats-officedocument.presentationml.slideLayout+xml"/>
  <Override PartName="/themeVariants/variant4/theme/slideLayouts/slideLayout9.xml" ContentType="application/vnd.openxmlformats-officedocument.presentationml.slideLayout+xml"/>
  <Override PartName="/themeVariants/variant4/theme/slideLayouts/slideLayout10.xml" ContentType="application/vnd.openxmlformats-officedocument.presentationml.slideLayout+xml"/>
  <Override PartName="/themeVariants/variant5/theme/slideLayouts/slideLayout11.xml" ContentType="application/vnd.openxmlformats-officedocument.presentationml.slideLayout+xml"/>
  <Override PartName="/themeVariants/variant5/theme/slideLayouts/slideLayout12.xml" ContentType="application/vnd.openxmlformats-officedocument.presentationml.slideLayout+xml"/>
  <Override PartName="/themeVariants/variant5/theme/slideLayouts/slideLayout13.xml" ContentType="application/vnd.openxmlformats-officedocument.presentationml.slideLayout+xml"/>
  <Override PartName="/themeVariants/variant5/theme/slideLayouts/slideLayout14.xml" ContentType="application/vnd.openxmlformats-officedocument.presentationml.slideLayout+xml"/>
  <Override PartName="/themeVariants/variant5/theme/slideLayouts/slideLayout15.xml" ContentType="application/vnd.openxmlformats-officedocument.presentationml.slideLayout+xml"/>
  <Override PartName="/themeVariants/variant5/theme/slideLayouts/slideLayout16.xml" ContentType="application/vnd.openxmlformats-officedocument.presentationml.slideLayout+xml"/>
  <Override PartName="/themeVariants/variant5/theme/slideLayouts/slideLayout17.xml" ContentType="application/vnd.openxmlformats-officedocument.presentationml.slideLayout+xml"/>
  <Override PartName="/themeVariants/variant5/theme/slideLayouts/slideLayout1.xml" ContentType="application/vnd.openxmlformats-officedocument.presentationml.slideLayout+xml"/>
  <Override PartName="/themeVariants/variant5/theme/slideLayouts/slideLayout2.xml" ContentType="application/vnd.openxmlformats-officedocument.presentationml.slideLayout+xml"/>
  <Override PartName="/themeVariants/variant5/theme/slideLayouts/slideLayout3.xml" ContentType="application/vnd.openxmlformats-officedocument.presentationml.slideLayout+xml"/>
  <Override PartName="/themeVariants/variant5/theme/slideLayouts/slideLayout4.xml" ContentType="application/vnd.openxmlformats-officedocument.presentationml.slideLayout+xml"/>
  <Override PartName="/themeVariants/variant5/theme/slideLayouts/slideLayout5.xml" ContentType="application/vnd.openxmlformats-officedocument.presentationml.slideLayout+xml"/>
  <Override PartName="/themeVariants/variant5/theme/slideLayouts/slideLayout6.xml" ContentType="application/vnd.openxmlformats-officedocument.presentationml.slideLayout+xml"/>
  <Override PartName="/themeVariants/variant5/theme/slideLayouts/slideLayout7.xml" ContentType="application/vnd.openxmlformats-officedocument.presentationml.slideLayout+xml"/>
  <Override PartName="/themeVariants/variant5/theme/slideLayouts/slideLayout8.xml" ContentType="application/vnd.openxmlformats-officedocument.presentationml.slideLayout+xml"/>
  <Override PartName="/themeVariants/variant5/theme/slideLayouts/slideLayout9.xml" ContentType="application/vnd.openxmlformats-officedocument.presentationml.slideLayout+xml"/>
  <Override PartName="/themeVariants/variant5/theme/slideLayouts/slideLayout10.xml" ContentType="application/vnd.openxmlformats-officedocument.presentationml.slideLayout+xml"/>
  <Override PartName="/themeVariants/variant6/theme/slideLayouts/slideLayout11.xml" ContentType="application/vnd.openxmlformats-officedocument.presentationml.slideLayout+xml"/>
  <Override PartName="/themeVariants/variant6/theme/slideLayouts/slideLayout12.xml" ContentType="application/vnd.openxmlformats-officedocument.presentationml.slideLayout+xml"/>
  <Override PartName="/themeVariants/variant6/theme/slideLayouts/slideLayout13.xml" ContentType="application/vnd.openxmlformats-officedocument.presentationml.slideLayout+xml"/>
  <Override PartName="/themeVariants/variant6/theme/slideLayouts/slideLayout14.xml" ContentType="application/vnd.openxmlformats-officedocument.presentationml.slideLayout+xml"/>
  <Override PartName="/themeVariants/variant6/theme/slideLayouts/slideLayout15.xml" ContentType="application/vnd.openxmlformats-officedocument.presentationml.slideLayout+xml"/>
  <Override PartName="/themeVariants/variant6/theme/slideLayouts/slideLayout16.xml" ContentType="application/vnd.openxmlformats-officedocument.presentationml.slideLayout+xml"/>
  <Override PartName="/themeVariants/variant6/theme/slideLayouts/slideLayout17.xml" ContentType="application/vnd.openxmlformats-officedocument.presentationml.slideLayout+xml"/>
  <Override PartName="/themeVariants/variant6/theme/slideLayouts/slideLayout1.xml" ContentType="application/vnd.openxmlformats-officedocument.presentationml.slideLayout+xml"/>
  <Override PartName="/themeVariants/variant6/theme/slideLayouts/slideLayout2.xml" ContentType="application/vnd.openxmlformats-officedocument.presentationml.slideLayout+xml"/>
  <Override PartName="/themeVariants/variant6/theme/slideLayouts/slideLayout3.xml" ContentType="application/vnd.openxmlformats-officedocument.presentationml.slideLayout+xml"/>
  <Override PartName="/themeVariants/variant6/theme/slideLayouts/slideLayout4.xml" ContentType="application/vnd.openxmlformats-officedocument.presentationml.slideLayout+xml"/>
  <Override PartName="/themeVariants/variant6/theme/slideLayouts/slideLayout5.xml" ContentType="application/vnd.openxmlformats-officedocument.presentationml.slideLayout+xml"/>
  <Override PartName="/themeVariants/variant6/theme/slideLayouts/slideLayout6.xml" ContentType="application/vnd.openxmlformats-officedocument.presentationml.slideLayout+xml"/>
  <Override PartName="/themeVariants/variant6/theme/slideLayouts/slideLayout7.xml" ContentType="application/vnd.openxmlformats-officedocument.presentationml.slideLayout+xml"/>
  <Override PartName="/themeVariants/variant6/theme/slideLayouts/slideLayout8.xml" ContentType="application/vnd.openxmlformats-officedocument.presentationml.slideLayout+xml"/>
  <Override PartName="/themeVariants/variant6/theme/slideLayouts/slideLayout9.xml" ContentType="application/vnd.openxmlformats-officedocument.presentationml.slideLayout+xml"/>
  <Override PartName="/themeVariants/variant6/theme/slideLayouts/slideLayout10.xml" ContentType="application/vnd.openxmlformats-officedocument.presentationml.slideLayout+xml"/>
  <Override PartName="/themeVariants/variant7/theme/slideLayouts/slideLayout11.xml" ContentType="application/vnd.openxmlformats-officedocument.presentationml.slideLayout+xml"/>
  <Override PartName="/themeVariants/variant7/theme/slideLayouts/slideLayout12.xml" ContentType="application/vnd.openxmlformats-officedocument.presentationml.slideLayout+xml"/>
  <Override PartName="/themeVariants/variant7/theme/slideLayouts/slideLayout13.xml" ContentType="application/vnd.openxmlformats-officedocument.presentationml.slideLayout+xml"/>
  <Override PartName="/themeVariants/variant7/theme/slideLayouts/slideLayout14.xml" ContentType="application/vnd.openxmlformats-officedocument.presentationml.slideLayout+xml"/>
  <Override PartName="/themeVariants/variant7/theme/slideLayouts/slideLayout15.xml" ContentType="application/vnd.openxmlformats-officedocument.presentationml.slideLayout+xml"/>
  <Override PartName="/themeVariants/variant7/theme/slideLayouts/slideLayout16.xml" ContentType="application/vnd.openxmlformats-officedocument.presentationml.slideLayout+xml"/>
  <Override PartName="/themeVariants/variant7/theme/slideLayouts/slideLayout17.xml" ContentType="application/vnd.openxmlformats-officedocument.presentationml.slideLayout+xml"/>
  <Override PartName="/themeVariants/variant7/theme/slideLayouts/slideLayout1.xml" ContentType="application/vnd.openxmlformats-officedocument.presentationml.slideLayout+xml"/>
  <Override PartName="/themeVariants/variant7/theme/slideLayouts/slideLayout2.xml" ContentType="application/vnd.openxmlformats-officedocument.presentationml.slideLayout+xml"/>
  <Override PartName="/themeVariants/variant7/theme/slideLayouts/slideLayout3.xml" ContentType="application/vnd.openxmlformats-officedocument.presentationml.slideLayout+xml"/>
  <Override PartName="/themeVariants/variant7/theme/slideLayouts/slideLayout4.xml" ContentType="application/vnd.openxmlformats-officedocument.presentationml.slideLayout+xml"/>
  <Override PartName="/themeVariants/variant7/theme/slideLayouts/slideLayout5.xml" ContentType="application/vnd.openxmlformats-officedocument.presentationml.slideLayout+xml"/>
  <Override PartName="/themeVariants/variant7/theme/slideLayouts/slideLayout6.xml" ContentType="application/vnd.openxmlformats-officedocument.presentationml.slideLayout+xml"/>
  <Override PartName="/themeVariants/variant7/theme/slideLayouts/slideLayout7.xml" ContentType="application/vnd.openxmlformats-officedocument.presentationml.slideLayout+xml"/>
  <Override PartName="/themeVariants/variant7/theme/slideLayouts/slideLayout8.xml" ContentType="application/vnd.openxmlformats-officedocument.presentationml.slideLayout+xml"/>
  <Override PartName="/themeVariants/variant7/theme/slideLayouts/slideLayout9.xml" ContentType="application/vnd.openxmlformats-officedocument.presentationml.slideLayout+xml"/>
  <Override PartName="/themeVariants/variant7/theme/slideLayouts/slideLayout10.xml" ContentType="application/vnd.openxmlformats-officedocument.presentationml.slideLayout+xml"/>
  <Override PartName="/themeVariants/variant1/theme/slideLayouts/slideLayout11.xml" ContentType="application/vnd.openxmlformats-officedocument.presentationml.slideLayout+xml"/>
  <Override PartName="/themeVariants/variant1/theme/slideLayouts/slideLayout12.xml" ContentType="application/vnd.openxmlformats-officedocument.presentationml.slideLayout+xml"/>
  <Override PartName="/themeVariants/variant1/theme/slideLayouts/slideLayout13.xml" ContentType="application/vnd.openxmlformats-officedocument.presentationml.slideLayout+xml"/>
  <Override PartName="/themeVariants/variant1/theme/slideLayouts/slideLayout14.xml" ContentType="application/vnd.openxmlformats-officedocument.presentationml.slideLayout+xml"/>
  <Override PartName="/themeVariants/variant1/theme/slideLayouts/slideLayout15.xml" ContentType="application/vnd.openxmlformats-officedocument.presentationml.slideLayout+xml"/>
  <Override PartName="/themeVariants/variant1/theme/slideLayouts/slideLayout16.xml" ContentType="application/vnd.openxmlformats-officedocument.presentationml.slideLayout+xml"/>
  <Override PartName="/themeVariants/variant1/theme/slideLayouts/slideLayout17.xml" ContentType="application/vnd.openxmlformats-officedocument.presentationml.slideLayout+xml"/>
  <Override PartName="/themeVariants/variant1/theme/slideLayouts/slideLayout1.xml" ContentType="application/vnd.openxmlformats-officedocument.presentationml.slideLayout+xml"/>
  <Override PartName="/themeVariants/variant1/theme/slideLayouts/slideLayout2.xml" ContentType="application/vnd.openxmlformats-officedocument.presentationml.slideLayout+xml"/>
  <Override PartName="/themeVariants/variant1/theme/slideLayouts/slideLayout3.xml" ContentType="application/vnd.openxmlformats-officedocument.presentationml.slideLayout+xml"/>
  <Override PartName="/themeVariants/variant1/theme/slideLayouts/slideLayout4.xml" ContentType="application/vnd.openxmlformats-officedocument.presentationml.slideLayout+xml"/>
  <Override PartName="/themeVariants/variant1/theme/slideLayouts/slideLayout5.xml" ContentType="application/vnd.openxmlformats-officedocument.presentationml.slideLayout+xml"/>
  <Override PartName="/themeVariants/variant1/theme/slideLayouts/slideLayout6.xml" ContentType="application/vnd.openxmlformats-officedocument.presentationml.slideLayout+xml"/>
  <Override PartName="/themeVariants/variant1/theme/slideLayouts/slideLayout7.xml" ContentType="application/vnd.openxmlformats-officedocument.presentationml.slideLayout+xml"/>
  <Override PartName="/themeVariants/variant1/theme/slideLayouts/slideLayout8.xml" ContentType="application/vnd.openxmlformats-officedocument.presentationml.slideLayout+xml"/>
  <Override PartName="/themeVariants/variant1/theme/slideLayouts/slideLayout9.xml" ContentType="application/vnd.openxmlformats-officedocument.presentationml.slideLayout+xml"/>
  <Override PartName="/themeVariants/variant1/theme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microsoft.com/office/2011/relationships/themeVariants" Target="themeVariants/themeVariantManager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9906000" cy="6858000" type="A4"/>
  <p:notesSz cx="9144000" cy="6858000"/>
  <p:defaultTextStyle>
    <a:defPPr>
      <a:defRPr lang="en-US"/>
    </a:defPPr>
    <a:lvl1pPr marL="0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2282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4565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6848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9131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11413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13695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15978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18261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326B1A"/>
    <a:srgbClr val="108040"/>
    <a:srgbClr val="007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-1904" y="-12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463" y="4464028"/>
            <a:ext cx="7429500" cy="1641490"/>
          </a:xfrm>
        </p:spPr>
        <p:txBody>
          <a:bodyPr wrap="none" anchor="t">
            <a:normAutofit/>
          </a:bodyPr>
          <a:lstStyle>
            <a:lvl1pPr algn="r">
              <a:defRPr sz="8500" b="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462" y="3694376"/>
            <a:ext cx="74295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2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02282" indent="0" algn="ctr">
              <a:buNone/>
              <a:defRPr sz="1800"/>
            </a:lvl2pPr>
            <a:lvl3pPr marL="804565" indent="0" algn="ctr">
              <a:buNone/>
              <a:defRPr sz="1600"/>
            </a:lvl3pPr>
            <a:lvl4pPr marL="1206848" indent="0" algn="ctr">
              <a:buNone/>
              <a:defRPr sz="1400"/>
            </a:lvl4pPr>
            <a:lvl5pPr marL="1609131" indent="0" algn="ctr">
              <a:buNone/>
              <a:defRPr sz="1400"/>
            </a:lvl5pPr>
            <a:lvl6pPr marL="2011413" indent="0" algn="ctr">
              <a:buNone/>
              <a:defRPr sz="1400"/>
            </a:lvl6pPr>
            <a:lvl7pPr marL="2413695" indent="0" algn="ctr">
              <a:buNone/>
              <a:defRPr sz="1400"/>
            </a:lvl7pPr>
            <a:lvl8pPr marL="2815978" indent="0" algn="ctr">
              <a:buNone/>
              <a:defRPr sz="1400"/>
            </a:lvl8pPr>
            <a:lvl9pPr marL="3218261" indent="0" algn="ctr">
              <a:buNone/>
              <a:defRPr sz="14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13/5/18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4367161"/>
            <a:ext cx="8543925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2327" y="987426"/>
            <a:ext cx="8543925" cy="3379735"/>
          </a:xfrm>
        </p:spPr>
        <p:txBody>
          <a:bodyPr anchor="t"/>
          <a:lstStyle>
            <a:lvl1pPr marL="0" indent="0">
              <a:buNone/>
              <a:defRPr sz="2800"/>
            </a:lvl1pPr>
            <a:lvl2pPr marL="402282" indent="0">
              <a:buNone/>
              <a:defRPr sz="2500"/>
            </a:lvl2pPr>
            <a:lvl3pPr marL="804565" indent="0">
              <a:buNone/>
              <a:defRPr sz="2100"/>
            </a:lvl3pPr>
            <a:lvl4pPr marL="1206848" indent="0">
              <a:buNone/>
              <a:defRPr sz="1800"/>
            </a:lvl4pPr>
            <a:lvl5pPr marL="1609131" indent="0">
              <a:buNone/>
              <a:defRPr sz="1800"/>
            </a:lvl5pPr>
            <a:lvl6pPr marL="2011413" indent="0">
              <a:buNone/>
              <a:defRPr sz="1800"/>
            </a:lvl6pPr>
            <a:lvl7pPr marL="2413695" indent="0">
              <a:buNone/>
              <a:defRPr sz="1800"/>
            </a:lvl7pPr>
            <a:lvl8pPr marL="2815978" indent="0">
              <a:buNone/>
              <a:defRPr sz="1800"/>
            </a:lvl8pPr>
            <a:lvl9pPr marL="3218261" indent="0">
              <a:buNone/>
              <a:defRPr sz="18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5186516"/>
            <a:ext cx="8542635" cy="682472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13/5/18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365125"/>
            <a:ext cx="8543925" cy="3534344"/>
          </a:xfrm>
        </p:spPr>
        <p:txBody>
          <a:bodyPr anchor="ctr"/>
          <a:lstStyle>
            <a:lvl1pPr>
              <a:defRPr sz="28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4489399"/>
            <a:ext cx="8542635" cy="150182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13/5/18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47" y="365125"/>
            <a:ext cx="7558486" cy="2992904"/>
          </a:xfrm>
        </p:spPr>
        <p:txBody>
          <a:bodyPr anchor="ctr"/>
          <a:lstStyle>
            <a:lvl1pPr>
              <a:defRPr sz="39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8024" y="3365557"/>
            <a:ext cx="7111243" cy="5489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038" y="4501729"/>
            <a:ext cx="854134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13/5/18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2723" y="786824"/>
            <a:ext cx="495300" cy="584776"/>
          </a:xfrm>
          <a:prstGeom prst="rect">
            <a:avLst/>
          </a:prstGeom>
        </p:spPr>
        <p:txBody>
          <a:bodyPr vert="horz" lIns="80456" tIns="40228" rIns="80456" bIns="4022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80723" y="2743200"/>
            <a:ext cx="495300" cy="584776"/>
          </a:xfrm>
          <a:prstGeom prst="rect">
            <a:avLst/>
          </a:prstGeom>
        </p:spPr>
        <p:txBody>
          <a:bodyPr vert="horz" lIns="80456" tIns="40228" rIns="80456" bIns="4022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2326968"/>
            <a:ext cx="8543925" cy="251183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4850581"/>
            <a:ext cx="8542635" cy="1140644"/>
          </a:xfrm>
        </p:spPr>
        <p:txBody>
          <a:bodyPr anchor="t"/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13/5/18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86542" y="1885950"/>
            <a:ext cx="2394328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02399" y="2571750"/>
            <a:ext cx="237847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27746" y="1885950"/>
            <a:ext cx="2385696" cy="576262"/>
          </a:xfrm>
        </p:spPr>
        <p:txBody>
          <a:bodyPr vert="horz" lIns="80456" tIns="40228" rIns="80456" bIns="40228" rtlCol="0" anchor="b">
            <a:noAutofit/>
          </a:bodyPr>
          <a:lstStyle>
            <a:lvl1pPr>
              <a:buNone/>
              <a:defRPr lang="en-US"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19171" y="2571750"/>
            <a:ext cx="239427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61092" y="1885950"/>
            <a:ext cx="2382342" cy="576262"/>
          </a:xfrm>
        </p:spPr>
        <p:txBody>
          <a:bodyPr vert="horz" lIns="80456" tIns="40228" rIns="80456" bIns="40228" rtlCol="0" anchor="b">
            <a:noAutofit/>
          </a:bodyPr>
          <a:lstStyle>
            <a:lvl1pPr>
              <a:buNone/>
              <a:defRPr lang="en-US" sz="21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361092" y="2571750"/>
            <a:ext cx="238234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13/5/18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82319" y="4297503"/>
            <a:ext cx="23887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82319" y="2256354"/>
            <a:ext cx="238879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82319" y="4873766"/>
            <a:ext cx="2388791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2312" y="4297503"/>
            <a:ext cx="238105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712310" y="2256354"/>
            <a:ext cx="2381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11210" y="4873765"/>
            <a:ext cx="23842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41012" y="4297503"/>
            <a:ext cx="2382342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341011" y="2256354"/>
            <a:ext cx="238234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340910" y="4873763"/>
            <a:ext cx="23854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13/5/18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13/5/18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13/5/18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13/5/18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94308" y="4464028"/>
            <a:ext cx="7429500" cy="1641490"/>
          </a:xfrm>
        </p:spPr>
        <p:txBody>
          <a:bodyPr wrap="none" anchor="t">
            <a:normAutofit/>
          </a:bodyPr>
          <a:lstStyle>
            <a:lvl1pPr algn="l">
              <a:defRPr sz="8500" b="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94308" y="3693675"/>
            <a:ext cx="74295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2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02282" indent="0" algn="ctr">
              <a:buNone/>
              <a:defRPr sz="1800"/>
            </a:lvl2pPr>
            <a:lvl3pPr marL="804565" indent="0" algn="ctr">
              <a:buNone/>
              <a:defRPr sz="1600"/>
            </a:lvl3pPr>
            <a:lvl4pPr marL="1206848" indent="0" algn="ctr">
              <a:buNone/>
              <a:defRPr sz="1400"/>
            </a:lvl4pPr>
            <a:lvl5pPr marL="1609131" indent="0" algn="ctr">
              <a:buNone/>
              <a:defRPr sz="1400"/>
            </a:lvl5pPr>
            <a:lvl6pPr marL="2011413" indent="0" algn="ctr">
              <a:buNone/>
              <a:defRPr sz="1400"/>
            </a:lvl6pPr>
            <a:lvl7pPr marL="2413695" indent="0" algn="ctr">
              <a:buNone/>
              <a:defRPr sz="1400"/>
            </a:lvl7pPr>
            <a:lvl8pPr marL="2815978" indent="0" algn="ctr">
              <a:buNone/>
              <a:defRPr sz="1400"/>
            </a:lvl8pPr>
            <a:lvl9pPr marL="3218261" indent="0" algn="ctr">
              <a:buNone/>
              <a:defRPr sz="14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13/5/18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0000" y="1825625"/>
            <a:ext cx="4082988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4870" y="1825625"/>
            <a:ext cx="4090093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13/5/18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365126"/>
            <a:ext cx="8543925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0" y="1681163"/>
            <a:ext cx="4082988" cy="823912"/>
          </a:xfrm>
        </p:spPr>
        <p:txBody>
          <a:bodyPr anchor="b"/>
          <a:lstStyle>
            <a:lvl1pPr marL="0" indent="0">
              <a:buNone/>
              <a:defRPr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0000" y="2505075"/>
            <a:ext cx="40829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4871" y="1681163"/>
            <a:ext cx="4091382" cy="823912"/>
          </a:xfrm>
        </p:spPr>
        <p:txBody>
          <a:bodyPr vert="horz" lIns="80456" tIns="40228" rIns="80456" bIns="40228" rtlCol="0" anchor="b">
            <a:normAutofit/>
          </a:bodyPr>
          <a:lstStyle>
            <a:lvl1pPr>
              <a:buNone/>
              <a:defRPr lang="en-US"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4871" y="2505075"/>
            <a:ext cx="4091382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13/5/18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13/5/18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13/5/18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001" y="2057400"/>
            <a:ext cx="2967270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13/5/18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2800"/>
            </a:lvl1pPr>
            <a:lvl2pPr marL="402282" indent="0">
              <a:buNone/>
              <a:defRPr sz="2500"/>
            </a:lvl2pPr>
            <a:lvl3pPr marL="804565" indent="0">
              <a:buNone/>
              <a:defRPr sz="2100"/>
            </a:lvl3pPr>
            <a:lvl4pPr marL="1206848" indent="0">
              <a:buNone/>
              <a:defRPr sz="1800"/>
            </a:lvl4pPr>
            <a:lvl5pPr marL="1609131" indent="0">
              <a:buNone/>
              <a:defRPr sz="1800"/>
            </a:lvl5pPr>
            <a:lvl6pPr marL="2011413" indent="0">
              <a:buNone/>
              <a:defRPr sz="1800"/>
            </a:lvl6pPr>
            <a:lvl7pPr marL="2413695" indent="0">
              <a:buNone/>
              <a:defRPr sz="1800"/>
            </a:lvl7pPr>
            <a:lvl8pPr marL="2815978" indent="0">
              <a:buNone/>
              <a:defRPr sz="1800"/>
            </a:lvl8pPr>
            <a:lvl9pPr marL="3218261" indent="0">
              <a:buNone/>
              <a:defRPr sz="18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001" y="2057400"/>
            <a:ext cx="2967270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13/5/18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80456" tIns="40228" rIns="80456" bIns="40228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0" y="1825625"/>
            <a:ext cx="8314963" cy="4351338"/>
          </a:xfrm>
          <a:prstGeom prst="rect">
            <a:avLst/>
          </a:prstGeom>
        </p:spPr>
        <p:txBody>
          <a:bodyPr vert="horz" lIns="80456" tIns="40228" rIns="80456" bIns="40228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l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13/5/18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ctr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r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804565" rtl="0" eaLnBrk="1" latinLnBrk="0" hangingPunct="1">
        <a:lnSpc>
          <a:spcPct val="90000"/>
        </a:lnSpc>
        <a:spcBef>
          <a:spcPct val="0"/>
        </a:spcBef>
        <a:buNone/>
        <a:defRPr sz="48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01142" indent="-201142" algn="l" defTabSz="804565" rtl="0" eaLnBrk="1" latinLnBrk="0" hangingPunct="1">
        <a:lnSpc>
          <a:spcPct val="90000"/>
        </a:lnSpc>
        <a:spcBef>
          <a:spcPts val="880"/>
        </a:spcBef>
        <a:buFont typeface="Arial" panose="020B0604020202020204" pitchFamily="34" charset="0"/>
        <a:buChar char="•"/>
        <a:defRPr sz="2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03424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005706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407989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810271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212555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14837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17119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19402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282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565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848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131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413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695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5978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8261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9415" y="732264"/>
            <a:ext cx="4342357" cy="56840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5346014" y="747789"/>
            <a:ext cx="4074859" cy="28061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5346014" y="3615261"/>
            <a:ext cx="4074859" cy="28061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 descr="Captura de pantalla 2018-05-05 a las 22.36.4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41" y="725752"/>
            <a:ext cx="675381" cy="6134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99416" y="1160278"/>
            <a:ext cx="4342356" cy="5262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Detalla la actividad brevemente.</a:t>
            </a:r>
          </a:p>
          <a:p>
            <a:pPr algn="just"/>
            <a:r>
              <a:rPr lang="es-ES" sz="1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En este apartado se trata de que el alumno consulte algo que sirva para el desarrollo de la actividad como por ejemplo, localizar lugares o biografías, consultar hemerotecas.</a:t>
            </a: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El tamaño de la letra será 14 en Arial Narrow con márgenes justificados a 1 de interlineado.</a:t>
            </a: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Solo debes borrar este texto y escribir encima.</a:t>
            </a: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No olvides guardar una copia y subirla al Drive</a:t>
            </a: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 smtClean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346014" y="1310130"/>
            <a:ext cx="40734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Aquí se detalla qué tipo de actividad se va a desarrollar y el objetivo de ella.</a:t>
            </a:r>
          </a:p>
          <a:p>
            <a:pPr algn="just"/>
            <a:r>
              <a:rPr lang="es-ES" sz="1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Se trata que el alumnado deba reflexionar sobre la información y el por qué de la actividad.</a:t>
            </a: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355040" y="4169556"/>
            <a:ext cx="40658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En este apartado se dice al alumnado el producto final que se quiere; por ejemplo, redactar un breve relato o una noticia, realizar una diagrama de barras, crear un mapa</a:t>
            </a: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5355040" y="3619402"/>
            <a:ext cx="4065833" cy="506397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HACER</a:t>
            </a:r>
            <a:endParaRPr lang="es-ES" sz="3200" b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0" y="0"/>
            <a:ext cx="9906000" cy="735821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spc="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TITULO ACTIVIDAD ALUMNADO</a:t>
            </a:r>
            <a:endParaRPr lang="es-ES" sz="3200" b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5344564" y="771082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PENSAR</a:t>
            </a:r>
            <a:endParaRPr lang="es-ES" sz="3200" b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399416" y="747876"/>
            <a:ext cx="4342356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MIRAR</a:t>
            </a:r>
            <a:endParaRPr lang="es-ES" sz="3200" b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0" y="6585319"/>
            <a:ext cx="8971472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9420886" y="6585319"/>
            <a:ext cx="485114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71472" y="6462413"/>
            <a:ext cx="467999" cy="364176"/>
          </a:xfrm>
          <a:prstGeom prst="rect">
            <a:avLst/>
          </a:prstGeom>
        </p:spPr>
      </p:pic>
      <p:pic>
        <p:nvPicPr>
          <p:cNvPr id="24" name="Imagen 23" descr="Captura de pantalla 2018-05-05 a las 22.36.25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04" y="742506"/>
            <a:ext cx="742153" cy="695331"/>
          </a:xfrm>
          <a:prstGeom prst="rect">
            <a:avLst/>
          </a:prstGeom>
        </p:spPr>
      </p:pic>
      <p:pic>
        <p:nvPicPr>
          <p:cNvPr id="25" name="Imagen 24" descr="Captura de pantalla 2018-05-05 a las 22.36.04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8723">
            <a:off x="5200882" y="3588939"/>
            <a:ext cx="742769" cy="64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00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9415" y="742506"/>
            <a:ext cx="4342357" cy="56840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5346014" y="758031"/>
            <a:ext cx="4074859" cy="28061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5346014" y="3625503"/>
            <a:ext cx="4074859" cy="28061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Captura de pantalla 2018-05-05 a las 22.36.2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04" y="742506"/>
            <a:ext cx="742153" cy="695331"/>
          </a:xfrm>
          <a:prstGeom prst="rect">
            <a:avLst/>
          </a:prstGeom>
        </p:spPr>
      </p:pic>
      <p:pic>
        <p:nvPicPr>
          <p:cNvPr id="10" name="Imagen 9" descr="Captura de pantalla 2018-05-05 a las 22.36.0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8723">
            <a:off x="5200882" y="3599181"/>
            <a:ext cx="742769" cy="645584"/>
          </a:xfrm>
          <a:prstGeom prst="rect">
            <a:avLst/>
          </a:prstGeom>
        </p:spPr>
      </p:pic>
      <p:pic>
        <p:nvPicPr>
          <p:cNvPr id="11" name="Imagen 10" descr="Captura de pantalla 2018-05-05 a las 22.36.4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355" y="749000"/>
            <a:ext cx="675381" cy="6134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99415" y="1096224"/>
            <a:ext cx="43423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OBJETIVOS:</a:t>
            </a:r>
          </a:p>
          <a:p>
            <a:pPr marL="357188" indent="-195263" algn="just">
              <a:buFont typeface="+mj-lt"/>
              <a:buAutoNum type="arabicPeriod"/>
            </a:pPr>
            <a:r>
              <a:rPr lang="es-ES" sz="1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En infinitivo</a:t>
            </a:r>
          </a:p>
          <a:p>
            <a:pPr marL="357188" indent="-195263" algn="just">
              <a:buFont typeface="+mj-lt"/>
              <a:buAutoNum type="arabicPeriod"/>
            </a:pPr>
            <a:r>
              <a:rPr lang="es-ES" sz="1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En infinitivo</a:t>
            </a:r>
          </a:p>
          <a:p>
            <a:pPr marL="357188" indent="-195263" algn="just">
              <a:buFont typeface="+mj-lt"/>
              <a:buAutoNum type="arabicPeriod"/>
            </a:pPr>
            <a:r>
              <a:rPr lang="es-ES" sz="1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En infinitivo</a:t>
            </a:r>
          </a:p>
          <a:p>
            <a:pPr marL="161925" algn="just"/>
            <a:endParaRPr lang="es-ES" sz="1400" b="1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ctr"/>
            <a:r>
              <a:rPr lang="es-ES" sz="1100" b="1" dirty="0" smtClean="0">
                <a:solidFill>
                  <a:schemeClr val="bg1"/>
                </a:solidFill>
                <a:latin typeface="Arial Narrow"/>
                <a:cs typeface="Arial Narrow"/>
              </a:rPr>
              <a:t>Se detalla en esta apartado los OBJETIVOS DIDÁCTICOS que se pretenden conseguir (dos o tres, no más).</a:t>
            </a:r>
          </a:p>
          <a:p>
            <a:pPr algn="just"/>
            <a:endParaRPr lang="es-ES" sz="1400" b="1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INFORMACIÓN NECESARIA:</a:t>
            </a:r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Se dota al profesorado de la información necesaria que debe alcanzar el alumnado en el desarrollo de la actividad. Debe ser breve y debe ir acompañada de enlaces a la información.</a:t>
            </a:r>
          </a:p>
          <a:p>
            <a:pPr algn="just"/>
            <a:endParaRPr lang="es-ES" sz="1400" b="1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PARA AMPLIAR:</a:t>
            </a:r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357188" indent="-195263" algn="just">
              <a:buFont typeface="Arial"/>
              <a:buChar char="•"/>
            </a:pPr>
            <a:r>
              <a:rPr lang="es-ES" sz="1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Se enlazan a web que permitan tener un mejor conocimiento del tema.</a:t>
            </a:r>
          </a:p>
          <a:p>
            <a:pPr algn="just"/>
            <a:endParaRPr lang="es-ES" sz="1400" b="1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Abajo se colocará el contenido, al alumnado al que va dirigido y el área de conocimiento, </a:t>
            </a:r>
            <a:r>
              <a:rPr lang="es-ES" sz="1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ej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.</a:t>
            </a:r>
            <a:endParaRPr lang="es-ES" sz="1400" b="1" dirty="0" smtClean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346014" y="1320372"/>
            <a:ext cx="40748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DESARROLLO: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Se detalla cómo debe organizarse la actividad. No olvidar la temporalización para cada actividad que se proponga.</a:t>
            </a:r>
          </a:p>
          <a:p>
            <a:pPr algn="just"/>
            <a:endParaRPr lang="es-ES" sz="1400" b="1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PROPUESTA 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DE USO DE RECURSOS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TICs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:</a:t>
            </a:r>
          </a:p>
          <a:p>
            <a:pPr marL="285750" indent="-285750" algn="just">
              <a:buFont typeface="Arial"/>
              <a:buChar char="•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Se indica la aplicación con la que se desarrollará la actividad, por ejemplo crear una presentación en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Power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Point</a:t>
            </a:r>
            <a:endParaRPr lang="es-ES" sz="5400" dirty="0">
              <a:ln w="11430"/>
              <a:solidFill>
                <a:srgbClr val="007A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just"/>
            <a:endParaRPr lang="es-ES" sz="1400" b="1" dirty="0" smtClean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346014" y="4176423"/>
            <a:ext cx="40748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En este apartado se dice al alumnado el producto final que se quiere; por ejemplo, redactar un breve relato o una noticia, realizar una diagrama de barras, crear un mapa</a:t>
            </a: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399416" y="758118"/>
            <a:ext cx="4342356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MIRAR</a:t>
            </a:r>
            <a:endParaRPr lang="es-ES" sz="3200" b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5346027" y="781324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DESARROLLO</a:t>
            </a:r>
            <a:endParaRPr lang="es-ES" sz="3200" b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>
            <a:off x="5346014" y="3625503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PRODUCTO FINAL</a:t>
            </a:r>
            <a:endParaRPr lang="es-ES" sz="3200" b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-8468" y="19389"/>
            <a:ext cx="9914468" cy="807149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spc="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FICHA PARA EL PROFESORADO</a:t>
            </a:r>
            <a:endParaRPr lang="es-ES" sz="4800" b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6585319"/>
            <a:ext cx="8971472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9420886" y="6585319"/>
            <a:ext cx="485114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71472" y="6462413"/>
            <a:ext cx="467999" cy="36417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00876" y="6488325"/>
            <a:ext cx="8594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PUEDES ENCONTRAR M</a:t>
            </a: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ÁS RECURSOS DIDÁCTICOS EN EL PORTAL SOBRE MEMORIA DEMOCRÁTICA EN PLANES Y PROGRAMAS</a:t>
            </a:r>
            <a:endParaRPr lang="es-E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9659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f04033923 (1)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Brisa.thmx</Template>
  <TotalTime>232</TotalTime>
  <Words>353</Words>
  <Application>Microsoft Macintosh PowerPoint</Application>
  <PresentationFormat>A4 (210x297 mm)</PresentationFormat>
  <Paragraphs>63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tf04033923 (1)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ACTIVIDAD</dc:title>
  <dc:creator>Juan Antonio Bascón Calvillo</dc:creator>
  <cp:lastModifiedBy>Juan Antonio Bascón Calvillo</cp:lastModifiedBy>
  <cp:revision>15</cp:revision>
  <dcterms:created xsi:type="dcterms:W3CDTF">2018-05-05T18:47:48Z</dcterms:created>
  <dcterms:modified xsi:type="dcterms:W3CDTF">2018-05-12T23:38:38Z</dcterms:modified>
</cp:coreProperties>
</file>

<file path=theme/theme/_rels/themeManager.xml.rels><?xml version="1.0" encoding="UTF-8" standalone="yes"?>
<Relationships xmlns="http://schemas.openxmlformats.org/package/2006/relationships"><Relationship Id="rId3" Type="http://schemas.openxmlformats.org/package/2006/relationships/metadata/auxThumbnail" Target="auxiliaryThemeThumbnail.jpeg"/><Relationship Id="rId4" Type="http://schemas.openxmlformats.org/package/2006/relationships/metadata/auxThumbnailMedium" Target="auxiliaryThemeThumbnailMedium.jpeg"/><Relationship Id="rId5" Type="http://schemas.openxmlformats.org/officeDocument/2006/relationships/officeDocument" Target="../../ppt/presentation.xml"/><Relationship Id="rId1" Type="http://schemas.openxmlformats.org/officeDocument/2006/relationships/theme" Target="../../ppt/theme/theme1.xml"/><Relationship Id="rId2" Type="http://schemas.openxmlformats.org/package/2006/relationships/metadata/thumbnail" Target="themeThumbnail.jpeg"/></Relationships>
</file>

<file path=theme/theme/themeManager.xml><?xml version="1.0" encoding="utf-8"?>
<a:themeManager xmlns:a="http://schemas.openxmlformats.org/drawingml/2006/main"/>
</file>

<file path=themeVariants/_rels/themeVariantManager.xml.rels><?xml version="1.0" encoding="UTF-8" standalone="yes"?>
<Relationships xmlns="http://schemas.openxmlformats.org/package/2006/relationships"><Relationship Id="rId3" Type="http://schemas.openxmlformats.org/officeDocument/2006/relationships/officeDocument" Target="variant2/theme/theme/themeManager.xml"/><Relationship Id="rId4" Type="http://schemas.openxmlformats.org/officeDocument/2006/relationships/officeDocument" Target="variant3/theme/theme/themeManager.xml"/><Relationship Id="rId5" Type="http://schemas.openxmlformats.org/officeDocument/2006/relationships/officeDocument" Target="variant4/theme/theme/themeManager.xml"/><Relationship Id="rId6" Type="http://schemas.openxmlformats.org/officeDocument/2006/relationships/officeDocument" Target="variant5/theme/theme/themeManager.xml"/><Relationship Id="rId7" Type="http://schemas.openxmlformats.org/officeDocument/2006/relationships/officeDocument" Target="variant6/theme/theme/themeManager.xml"/><Relationship Id="rId8" Type="http://schemas.openxmlformats.org/officeDocument/2006/relationships/officeDocument" Target="variant7/theme/theme/themeManager.xml"/><Relationship Id="rId1" Type="http://schemas.openxmlformats.org/officeDocument/2006/relationships/officeDocument" Target="../theme/theme/themeManager.xml"/><Relationship Id="rId2" Type="http://schemas.openxmlformats.org/officeDocument/2006/relationships/officeDocument" Target="variant1/theme/theme/themeManager.xml"/></Relationships>
</file>

<file path=themeVariants/themeVariantManager.xml><?xml version="1.0" encoding="utf-8"?>
<t:themeVariantManager xmlns:t="http://schemas.microsoft.com/office/thememl/2012/main" xmlns:r="http://schemas.openxmlformats.org/officeDocument/2006/relationships">
  <t:themeVariantLst>
    <t:themeVariant name="Depth" vid="{1735E755-43E6-43AA-ABA2-C989ECC79AF5}" cx="12192000" cy="6858000" r:id="rId1"/>
    <t:themeVariant name="Depth" vid="{C473073F-34A4-486A-BBA1-2A70AE921EB6}" cx="12192000" cy="6858000" r:id="rId2"/>
    <t:themeVariant name="Depth" vid="{47428100-C732-4B2E-A30A-5273F581A0FA}" cx="12192000" cy="6858000" r:id="rId3"/>
    <t:themeVariant name="Depth" vid="{3016C5A4-E631-4977-A608-ACFB47552625}" cx="12192000" cy="6858000" r:id="rId4"/>
    <t:themeVariant name="Depth" vid="{1735E755-43E6-43AA-ABA2-C989ECC79AF5}" cx="9144000" cy="6858000" r:id="rId5"/>
    <t:themeVariant name="Depth" vid="{C473073F-34A4-486A-BBA1-2A70AE921EB6}" cx="9144000" cy="6858000" r:id="rId6"/>
    <t:themeVariant name="Depth" vid="{47428100-C732-4B2E-A30A-5273F581A0FA}" cx="9144000" cy="6858000" r:id="rId7"/>
    <t:themeVariant name="Depth" vid="{3016C5A4-E631-4977-A608-ACFB47552625}" cx="9144000" cy="6858000" r:id="rId8"/>
  </t:themeVariantLst>
</t:themeVariantManager>
</file>

<file path=themeVariants/variant1/theme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/Relationships>
</file>

<file path=themeVariants/variant1/theme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themeVariants/variant1/theme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themeVariants/variant1/theme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themeVariants/variant1/theme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themeVariants/variant1/theme/theme/_rels/themeManager.xml.rels><?xml version="1.0" encoding="UTF-8" standalone="yes"?>
<Relationships xmlns="http://schemas.openxmlformats.org/package/2006/relationships"><Relationship Id="rId3" Type="http://schemas.openxmlformats.org/package/2006/relationships/metadata/auxThumbnail" Target="auxiliaryThemeThumbnail.jpeg"/><Relationship Id="rId4" Type="http://schemas.openxmlformats.org/package/2006/relationships/metadata/auxThumbnailMedium" Target="auxiliaryThemeThumbnailMedium.jpeg"/><Relationship Id="rId5" Type="http://schemas.openxmlformats.org/officeDocument/2006/relationships/officeDocument" Target="../presentation.xml"/><Relationship Id="rId1" Type="http://schemas.openxmlformats.org/officeDocument/2006/relationships/theme" Target="theme1.xml"/><Relationship Id="rId2" Type="http://schemas.openxmlformats.org/package/2006/relationships/metadata/thumbnail" Target="themeThumbnail.jpeg"/></Relationships>
</file>

<file path=themeVariants/variant1/theme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E3B30"/>
      </a:dk2>
      <a:lt2>
        <a:srgbClr val="FFDB82"/>
      </a:lt2>
      <a:accent1>
        <a:srgbClr val="F0A22E"/>
      </a:accent1>
      <a:accent2>
        <a:srgbClr val="E4D9B2"/>
      </a:accent2>
      <a:accent3>
        <a:srgbClr val="AA986C"/>
      </a:accent3>
      <a:accent4>
        <a:srgbClr val="8FB977"/>
      </a:accent4>
      <a:accent5>
        <a:srgbClr val="778F9F"/>
      </a:accent5>
      <a:accent6>
        <a:srgbClr val="8A6087"/>
      </a:accent6>
      <a:hlink>
        <a:srgbClr val="AD1F1F"/>
      </a:hlink>
      <a:folHlink>
        <a:srgbClr val="FFC42F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C473073F-34A4-486A-BBA1-2A70AE921EB6}"/>
    </a:ext>
  </a:extLst>
</a:theme>
</file>

<file path=themeVariants/variant1/theme/theme/themeManager.xml><?xml version="1.0" encoding="utf-8"?>
<a:themeManager xmlns:a="http://schemas.openxmlformats.org/drawingml/2006/main"/>
</file>

<file path=themeVariants/variant2/theme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/Relationships>
</file>

<file path=themeVariants/variant2/theme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themeVariants/variant2/theme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themeVariants/variant2/theme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themeVariants/variant2/theme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themeVariants/variant2/theme/theme/_rels/themeManager.xml.rels><?xml version="1.0" encoding="UTF-8" standalone="yes"?>
<Relationships xmlns="http://schemas.openxmlformats.org/package/2006/relationships"><Relationship Id="rId3" Type="http://schemas.openxmlformats.org/package/2006/relationships/metadata/auxThumbnail" Target="auxiliaryThemeThumbnail.jpeg"/><Relationship Id="rId4" Type="http://schemas.openxmlformats.org/package/2006/relationships/metadata/auxThumbnailMedium" Target="auxiliaryThemeThumbnailMedium.jpeg"/><Relationship Id="rId5" Type="http://schemas.openxmlformats.org/officeDocument/2006/relationships/officeDocument" Target="../presentation.xml"/><Relationship Id="rId1" Type="http://schemas.openxmlformats.org/officeDocument/2006/relationships/theme" Target="theme1.xml"/><Relationship Id="rId2" Type="http://schemas.openxmlformats.org/package/2006/relationships/metadata/thumbnail" Target="themeThumbnail.jpeg"/></Relationships>
</file>

<file path=themeVariants/variant2/theme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themeVariants/variant2/theme/theme/themeManager.xml><?xml version="1.0" encoding="utf-8"?>
<a:themeManager xmlns:a="http://schemas.openxmlformats.org/drawingml/2006/main"/>
</file>

<file path=themeVariants/variant3/theme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/Relationships>
</file>

<file path=themeVariants/variant3/theme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themeVariants/variant3/theme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themeVariants/variant3/theme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themeVariants/variant3/theme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themeVariants/variant3/theme/theme/_rels/themeManager.xml.rels><?xml version="1.0" encoding="UTF-8" standalone="yes"?>
<Relationships xmlns="http://schemas.openxmlformats.org/package/2006/relationships"><Relationship Id="rId3" Type="http://schemas.openxmlformats.org/package/2006/relationships/metadata/auxThumbnail" Target="auxiliaryThemeThumbnail.jpeg"/><Relationship Id="rId4" Type="http://schemas.openxmlformats.org/package/2006/relationships/metadata/auxThumbnailMedium" Target="auxiliaryThemeThumbnailMedium.jpeg"/><Relationship Id="rId5" Type="http://schemas.openxmlformats.org/officeDocument/2006/relationships/officeDocument" Target="../presentation.xml"/><Relationship Id="rId1" Type="http://schemas.openxmlformats.org/officeDocument/2006/relationships/theme" Target="theme1.xml"/><Relationship Id="rId2" Type="http://schemas.openxmlformats.org/package/2006/relationships/metadata/thumbnail" Target="themeThumbnail.jpeg"/></Relationships>
</file>

<file path=themeVariants/variant3/theme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themeVariants/variant3/theme/theme/themeManager.xml><?xml version="1.0" encoding="utf-8"?>
<a:themeManager xmlns:a="http://schemas.openxmlformats.org/drawingml/2006/main"/>
</file>

<file path=themeVariants/variant4/theme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/Relationships>
</file>

<file path=themeVariants/variant4/theme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themeVariants/variant4/theme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themeVariants/variant4/theme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../../../ppt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themeVariants/variant4/theme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themeVariants/variant4/theme/theme/_rels/themeManager.xml.rels><?xml version="1.0" encoding="UTF-8" standalone="yes"?>
<Relationships xmlns="http://schemas.openxmlformats.org/package/2006/relationships"><Relationship Id="rId3" Type="http://schemas.openxmlformats.org/package/2006/relationships/metadata/auxThumbnail" Target="auxiliaryThemeThumbnail.jpeg"/><Relationship Id="rId4" Type="http://schemas.openxmlformats.org/package/2006/relationships/metadata/auxThumbnailMedium" Target="auxiliaryThemeThumbnailMedium.jpeg"/><Relationship Id="rId5" Type="http://schemas.openxmlformats.org/officeDocument/2006/relationships/officeDocument" Target="../presentation.xml"/><Relationship Id="rId1" Type="http://schemas.openxmlformats.org/officeDocument/2006/relationships/theme" Target="theme1.xml"/><Relationship Id="rId2" Type="http://schemas.openxmlformats.org/package/2006/relationships/metadata/thumbnail" Target="themeThumbnail.jpeg"/></Relationships>
</file>

<file path=themeVariants/variant4/theme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themeVariants/variant4/theme/theme/themeManager.xml><?xml version="1.0" encoding="utf-8"?>
<a:themeManager xmlns:a="http://schemas.openxmlformats.org/drawingml/2006/main"/>
</file>

<file path=themeVariants/variant5/theme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/Relationships>
</file>

<file path=themeVariants/variant5/theme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themeVariants/variant5/theme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themeVariants/variant5/theme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../../variant1/theme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themeVariants/variant5/theme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themeVariants/variant5/theme/theme/_rels/themeManager.xml.rels><?xml version="1.0" encoding="UTF-8" standalone="yes"?>
<Relationships xmlns="http://schemas.openxmlformats.org/package/2006/relationships"><Relationship Id="rId3" Type="http://schemas.openxmlformats.org/package/2006/relationships/metadata/auxThumbnail" Target="auxiliaryThemeThumbnail.jpeg"/><Relationship Id="rId4" Type="http://schemas.openxmlformats.org/package/2006/relationships/metadata/auxThumbnailMedium" Target="auxiliaryThemeThumbnailMedium.jpeg"/><Relationship Id="rId5" Type="http://schemas.openxmlformats.org/officeDocument/2006/relationships/officeDocument" Target="../presentation.xml"/><Relationship Id="rId1" Type="http://schemas.openxmlformats.org/officeDocument/2006/relationships/theme" Target="theme1.xml"/><Relationship Id="rId2" Type="http://schemas.openxmlformats.org/package/2006/relationships/metadata/thumbnail" Target="themeThumbnail.jpeg"/></Relationships>
</file>

<file path=themeVariants/variant5/theme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E3B30"/>
      </a:dk2>
      <a:lt2>
        <a:srgbClr val="FFDB82"/>
      </a:lt2>
      <a:accent1>
        <a:srgbClr val="F0A22E"/>
      </a:accent1>
      <a:accent2>
        <a:srgbClr val="E4D9B2"/>
      </a:accent2>
      <a:accent3>
        <a:srgbClr val="AA986C"/>
      </a:accent3>
      <a:accent4>
        <a:srgbClr val="8FB977"/>
      </a:accent4>
      <a:accent5>
        <a:srgbClr val="778F9F"/>
      </a:accent5>
      <a:accent6>
        <a:srgbClr val="8A6087"/>
      </a:accent6>
      <a:hlink>
        <a:srgbClr val="AD1F1F"/>
      </a:hlink>
      <a:folHlink>
        <a:srgbClr val="FFC42F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C473073F-34A4-486A-BBA1-2A70AE921EB6}"/>
    </a:ext>
  </a:extLst>
</a:theme>
</file>

<file path=themeVariants/variant5/theme/theme/themeManager.xml><?xml version="1.0" encoding="utf-8"?>
<a:themeManager xmlns:a="http://schemas.openxmlformats.org/drawingml/2006/main"/>
</file>

<file path=themeVariants/variant6/theme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/Relationships>
</file>

<file path=themeVariants/variant6/theme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themeVariants/variant6/theme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themeVariants/variant6/theme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../../variant2/theme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themeVariants/variant6/theme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themeVariants/variant6/theme/theme/_rels/themeManager.xml.rels><?xml version="1.0" encoding="UTF-8" standalone="yes"?>
<Relationships xmlns="http://schemas.openxmlformats.org/package/2006/relationships"><Relationship Id="rId3" Type="http://schemas.openxmlformats.org/package/2006/relationships/metadata/auxThumbnail" Target="auxiliaryThemeThumbnail.jpeg"/><Relationship Id="rId4" Type="http://schemas.openxmlformats.org/package/2006/relationships/metadata/auxThumbnailMedium" Target="auxiliaryThemeThumbnailMedium.jpeg"/><Relationship Id="rId5" Type="http://schemas.openxmlformats.org/officeDocument/2006/relationships/officeDocument" Target="../presentation.xml"/><Relationship Id="rId1" Type="http://schemas.openxmlformats.org/officeDocument/2006/relationships/theme" Target="theme1.xml"/><Relationship Id="rId2" Type="http://schemas.openxmlformats.org/package/2006/relationships/metadata/thumbnail" Target="themeThumbnail.jpeg"/></Relationships>
</file>

<file path=themeVariants/variant6/theme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themeVariants/variant6/theme/theme/themeManager.xml><?xml version="1.0" encoding="utf-8"?>
<a:themeManager xmlns:a="http://schemas.openxmlformats.org/drawingml/2006/main"/>
</file>

<file path=themeVariants/variant7/theme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/Relationships>
</file>

<file path=themeVariants/variant7/theme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themeVariants/variant7/theme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themeVariants/variant7/theme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../../variant3/theme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themeVariants/variant7/theme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themeVariants/variant7/theme/theme/_rels/themeManager.xml.rels><?xml version="1.0" encoding="UTF-8" standalone="yes"?>
<Relationships xmlns="http://schemas.openxmlformats.org/package/2006/relationships"><Relationship Id="rId3" Type="http://schemas.openxmlformats.org/package/2006/relationships/metadata/auxThumbnail" Target="auxiliaryThemeThumbnail.jpeg"/><Relationship Id="rId4" Type="http://schemas.openxmlformats.org/package/2006/relationships/metadata/auxThumbnailMedium" Target="auxiliaryThemeThumbnailMedium.jpeg"/><Relationship Id="rId5" Type="http://schemas.openxmlformats.org/officeDocument/2006/relationships/officeDocument" Target="../presentation.xml"/><Relationship Id="rId1" Type="http://schemas.openxmlformats.org/officeDocument/2006/relationships/theme" Target="theme1.xml"/><Relationship Id="rId2" Type="http://schemas.openxmlformats.org/package/2006/relationships/metadata/thumbnail" Target="themeThumbnail.jpeg"/></Relationships>
</file>

<file path=themeVariants/variant7/theme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themeVariants/variant7/theme/theme/themeManager.xml><?xml version="1.0" encoding="utf-8"?>
<a:themeManager xmlns:a="http://schemas.openxmlformats.org/drawingml/2006/main"/>
</file>