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6"/>
  </p:notesMasterIdLst>
  <p:sldIdLst>
    <p:sldId id="260" r:id="rId2"/>
    <p:sldId id="265" r:id="rId3"/>
    <p:sldId id="258" r:id="rId4"/>
    <p:sldId id="257" r:id="rId5"/>
  </p:sldIdLst>
  <p:sldSz cx="9906000" cy="6858000" type="A4"/>
  <p:notesSz cx="9144000" cy="6858000"/>
  <p:defaultTextStyle>
    <a:defPPr>
      <a:defRPr lang="en-US"/>
    </a:defPPr>
    <a:lvl1pPr marL="0" algn="l" defTabSz="402282" rtl="0" eaLnBrk="1" latinLnBrk="0" hangingPunct="1">
      <a:defRPr sz="1600" kern="1200">
        <a:solidFill>
          <a:schemeClr val="tx1"/>
        </a:solidFill>
        <a:latin typeface="+mn-lt"/>
        <a:ea typeface="+mn-ea"/>
        <a:cs typeface="+mn-cs"/>
      </a:defRPr>
    </a:lvl1pPr>
    <a:lvl2pPr marL="402282" algn="l" defTabSz="402282" rtl="0" eaLnBrk="1" latinLnBrk="0" hangingPunct="1">
      <a:defRPr sz="1600" kern="1200">
        <a:solidFill>
          <a:schemeClr val="tx1"/>
        </a:solidFill>
        <a:latin typeface="+mn-lt"/>
        <a:ea typeface="+mn-ea"/>
        <a:cs typeface="+mn-cs"/>
      </a:defRPr>
    </a:lvl2pPr>
    <a:lvl3pPr marL="804565" algn="l" defTabSz="402282" rtl="0" eaLnBrk="1" latinLnBrk="0" hangingPunct="1">
      <a:defRPr sz="1600" kern="1200">
        <a:solidFill>
          <a:schemeClr val="tx1"/>
        </a:solidFill>
        <a:latin typeface="+mn-lt"/>
        <a:ea typeface="+mn-ea"/>
        <a:cs typeface="+mn-cs"/>
      </a:defRPr>
    </a:lvl3pPr>
    <a:lvl4pPr marL="1206848" algn="l" defTabSz="402282" rtl="0" eaLnBrk="1" latinLnBrk="0" hangingPunct="1">
      <a:defRPr sz="1600" kern="1200">
        <a:solidFill>
          <a:schemeClr val="tx1"/>
        </a:solidFill>
        <a:latin typeface="+mn-lt"/>
        <a:ea typeface="+mn-ea"/>
        <a:cs typeface="+mn-cs"/>
      </a:defRPr>
    </a:lvl4pPr>
    <a:lvl5pPr marL="1609131" algn="l" defTabSz="402282" rtl="0" eaLnBrk="1" latinLnBrk="0" hangingPunct="1">
      <a:defRPr sz="1600" kern="1200">
        <a:solidFill>
          <a:schemeClr val="tx1"/>
        </a:solidFill>
        <a:latin typeface="+mn-lt"/>
        <a:ea typeface="+mn-ea"/>
        <a:cs typeface="+mn-cs"/>
      </a:defRPr>
    </a:lvl5pPr>
    <a:lvl6pPr marL="2011413" algn="l" defTabSz="402282" rtl="0" eaLnBrk="1" latinLnBrk="0" hangingPunct="1">
      <a:defRPr sz="1600" kern="1200">
        <a:solidFill>
          <a:schemeClr val="tx1"/>
        </a:solidFill>
        <a:latin typeface="+mn-lt"/>
        <a:ea typeface="+mn-ea"/>
        <a:cs typeface="+mn-cs"/>
      </a:defRPr>
    </a:lvl6pPr>
    <a:lvl7pPr marL="2413695" algn="l" defTabSz="402282" rtl="0" eaLnBrk="1" latinLnBrk="0" hangingPunct="1">
      <a:defRPr sz="1600" kern="1200">
        <a:solidFill>
          <a:schemeClr val="tx1"/>
        </a:solidFill>
        <a:latin typeface="+mn-lt"/>
        <a:ea typeface="+mn-ea"/>
        <a:cs typeface="+mn-cs"/>
      </a:defRPr>
    </a:lvl7pPr>
    <a:lvl8pPr marL="2815978" algn="l" defTabSz="402282" rtl="0" eaLnBrk="1" latinLnBrk="0" hangingPunct="1">
      <a:defRPr sz="1600" kern="1200">
        <a:solidFill>
          <a:schemeClr val="tx1"/>
        </a:solidFill>
        <a:latin typeface="+mn-lt"/>
        <a:ea typeface="+mn-ea"/>
        <a:cs typeface="+mn-cs"/>
      </a:defRPr>
    </a:lvl8pPr>
    <a:lvl9pPr marL="3218261" algn="l" defTabSz="402282" rtl="0" eaLnBrk="1" latinLnBrk="0" hangingPunct="1">
      <a:defRPr sz="1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0000FF"/>
    <a:srgbClr val="108040"/>
    <a:srgbClr val="007A00"/>
    <a:srgbClr val="326B1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359"/>
    <p:restoredTop sz="94733"/>
  </p:normalViewPr>
  <p:slideViewPr>
    <p:cSldViewPr snapToGrid="0" snapToObjects="1">
      <p:cViewPr varScale="1">
        <p:scale>
          <a:sx n="110" d="100"/>
          <a:sy n="110" d="100"/>
        </p:scale>
        <p:origin x="1664" y="184"/>
      </p:cViewPr>
      <p:guideLst>
        <p:guide orient="horz" pos="2160"/>
        <p:guide pos="312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E45B24EF-DA96-2349-AFB1-295DA444FFD9}" type="datetimeFigureOut">
              <a:rPr lang="es-ES" smtClean="0"/>
              <a:t>19/2/19</a:t>
            </a:fld>
            <a:endParaRPr lang="es-ES"/>
          </a:p>
        </p:txBody>
      </p:sp>
      <p:sp>
        <p:nvSpPr>
          <p:cNvPr id="4" name="Marcador de imagen de diapositiva 3"/>
          <p:cNvSpPr>
            <a:spLocks noGrp="1" noRot="1" noChangeAspect="1"/>
          </p:cNvSpPr>
          <p:nvPr>
            <p:ph type="sldImg" idx="2"/>
          </p:nvPr>
        </p:nvSpPr>
        <p:spPr>
          <a:xfrm>
            <a:off x="2900363" y="857250"/>
            <a:ext cx="3343275" cy="2314575"/>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914400" y="3300413"/>
            <a:ext cx="7315200" cy="2700337"/>
          </a:xfrm>
          <a:prstGeom prst="rect">
            <a:avLst/>
          </a:prstGeom>
        </p:spPr>
        <p:txBody>
          <a:bodyPr vert="horz" lIns="91440" tIns="45720" rIns="91440" bIns="45720" rtlCol="0"/>
          <a:lstStyle/>
          <a:p>
            <a:r>
              <a:rPr lang="es-ES"/>
              <a:t>Editar los estilos de texto del patrón
Segundo nivel
Tercer nivel
Cuarto nivel
Quinto nivel</a:t>
            </a:r>
          </a:p>
        </p:txBody>
      </p:sp>
      <p:sp>
        <p:nvSpPr>
          <p:cNvPr id="6" name="Marcador de pie de página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0579A1B1-73E6-4143-BDB4-7EABD1D5B3D0}" type="slidenum">
              <a:rPr lang="es-ES" smtClean="0"/>
              <a:t>‹Nº›</a:t>
            </a:fld>
            <a:endParaRPr lang="es-ES"/>
          </a:p>
        </p:txBody>
      </p:sp>
    </p:spTree>
    <p:extLst>
      <p:ext uri="{BB962C8B-B14F-4D97-AF65-F5344CB8AC3E}">
        <p14:creationId xmlns:p14="http://schemas.microsoft.com/office/powerpoint/2010/main" val="23854878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795463" y="4464028"/>
            <a:ext cx="7429500" cy="1641490"/>
          </a:xfrm>
        </p:spPr>
        <p:txBody>
          <a:bodyPr wrap="none" anchor="t">
            <a:normAutofit/>
          </a:bodyPr>
          <a:lstStyle>
            <a:lvl1pPr algn="r">
              <a:defRPr sz="8500" b="0" spc="-264">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s-ES_tradnl"/>
              <a:t>Clic para editar título</a:t>
            </a:r>
            <a:endParaRPr lang="en-US" dirty="0"/>
          </a:p>
        </p:txBody>
      </p:sp>
      <p:sp>
        <p:nvSpPr>
          <p:cNvPr id="3" name="Subtitle 2"/>
          <p:cNvSpPr>
            <a:spLocks noGrp="1"/>
          </p:cNvSpPr>
          <p:nvPr>
            <p:ph type="subTitle" idx="1"/>
          </p:nvPr>
        </p:nvSpPr>
        <p:spPr>
          <a:xfrm>
            <a:off x="1795462" y="3694376"/>
            <a:ext cx="7429500" cy="754025"/>
          </a:xfrm>
        </p:spPr>
        <p:txBody>
          <a:bodyPr anchor="b">
            <a:normAutofit/>
          </a:bodyPr>
          <a:lstStyle>
            <a:lvl1pPr marL="0" indent="0" algn="r">
              <a:buNone/>
              <a:defRPr sz="28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02282" indent="0" algn="ctr">
              <a:buNone/>
              <a:defRPr sz="1800"/>
            </a:lvl2pPr>
            <a:lvl3pPr marL="804565" indent="0" algn="ctr">
              <a:buNone/>
              <a:defRPr sz="1600"/>
            </a:lvl3pPr>
            <a:lvl4pPr marL="1206848" indent="0" algn="ctr">
              <a:buNone/>
              <a:defRPr sz="1400"/>
            </a:lvl4pPr>
            <a:lvl5pPr marL="1609131" indent="0" algn="ctr">
              <a:buNone/>
              <a:defRPr sz="1400"/>
            </a:lvl5pPr>
            <a:lvl6pPr marL="2011413" indent="0" algn="ctr">
              <a:buNone/>
              <a:defRPr sz="1400"/>
            </a:lvl6pPr>
            <a:lvl7pPr marL="2413695" indent="0" algn="ctr">
              <a:buNone/>
              <a:defRPr sz="1400"/>
            </a:lvl7pPr>
            <a:lvl8pPr marL="2815978" indent="0" algn="ctr">
              <a:buNone/>
              <a:defRPr sz="1400"/>
            </a:lvl8pPr>
            <a:lvl9pPr marL="3218261" indent="0" algn="ctr">
              <a:buNone/>
              <a:defRPr sz="1400"/>
            </a:lvl9pPr>
          </a:lstStyle>
          <a:p>
            <a:r>
              <a:rPr lang="es-ES_tradnl"/>
              <a:t>Haga clic para modificar el estilo de subtítulo del patrón</a:t>
            </a:r>
            <a:endParaRPr lang="en-US" dirty="0"/>
          </a:p>
        </p:txBody>
      </p:sp>
      <p:sp>
        <p:nvSpPr>
          <p:cNvPr id="7" name="Date Placeholder 6"/>
          <p:cNvSpPr>
            <a:spLocks noGrp="1"/>
          </p:cNvSpPr>
          <p:nvPr>
            <p:ph type="dt" sz="half" idx="10"/>
          </p:nvPr>
        </p:nvSpPr>
        <p:spPr/>
        <p:txBody>
          <a:bodyPr/>
          <a:lstStyle/>
          <a:p>
            <a:fld id="{ECD19FB2-3AAB-4D03-B13A-2960828C78E3}" type="datetimeFigureOut">
              <a:rPr lang="en-US" dirty="0"/>
              <a:pPr/>
              <a:t>2/19/19</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6D22F896-40B5-4ADD-8801-0D06FADFA095}" type="slidenum">
              <a:rPr lang="en-US" dirty="0"/>
              <a:pPr/>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7" y="4367161"/>
            <a:ext cx="8543925" cy="819355"/>
          </a:xfrm>
        </p:spPr>
        <p:txBody>
          <a:bodyPr anchor="b"/>
          <a:lstStyle>
            <a:lvl1pPr>
              <a:defRPr sz="2800"/>
            </a:lvl1pPr>
          </a:lstStyle>
          <a:p>
            <a:r>
              <a:rPr lang="es-ES_tradnl"/>
              <a:t>Clic para editar título</a:t>
            </a:r>
            <a:endParaRPr lang="en-US" dirty="0"/>
          </a:p>
        </p:txBody>
      </p:sp>
      <p:sp>
        <p:nvSpPr>
          <p:cNvPr id="3" name="Picture Placeholder 2"/>
          <p:cNvSpPr>
            <a:spLocks noGrp="1" noChangeAspect="1"/>
          </p:cNvSpPr>
          <p:nvPr>
            <p:ph type="pic" idx="1"/>
          </p:nvPr>
        </p:nvSpPr>
        <p:spPr>
          <a:xfrm>
            <a:off x="682327" y="987426"/>
            <a:ext cx="8543925" cy="3379735"/>
          </a:xfrm>
        </p:spPr>
        <p:txBody>
          <a:bodyPr anchor="t"/>
          <a:lstStyle>
            <a:lvl1pPr marL="0" indent="0">
              <a:buNone/>
              <a:defRPr sz="2800"/>
            </a:lvl1pPr>
            <a:lvl2pPr marL="402282" indent="0">
              <a:buNone/>
              <a:defRPr sz="2500"/>
            </a:lvl2pPr>
            <a:lvl3pPr marL="804565" indent="0">
              <a:buNone/>
              <a:defRPr sz="2100"/>
            </a:lvl3pPr>
            <a:lvl4pPr marL="1206848" indent="0">
              <a:buNone/>
              <a:defRPr sz="1800"/>
            </a:lvl4pPr>
            <a:lvl5pPr marL="1609131" indent="0">
              <a:buNone/>
              <a:defRPr sz="1800"/>
            </a:lvl5pPr>
            <a:lvl6pPr marL="2011413" indent="0">
              <a:buNone/>
              <a:defRPr sz="1800"/>
            </a:lvl6pPr>
            <a:lvl7pPr marL="2413695" indent="0">
              <a:buNone/>
              <a:defRPr sz="1800"/>
            </a:lvl7pPr>
            <a:lvl8pPr marL="2815978" indent="0">
              <a:buNone/>
              <a:defRPr sz="1800"/>
            </a:lvl8pPr>
            <a:lvl9pPr marL="3218261" indent="0">
              <a:buNone/>
              <a:defRPr sz="1800"/>
            </a:lvl9pPr>
          </a:lstStyle>
          <a:p>
            <a:r>
              <a:rPr lang="es-ES_tradnl"/>
              <a:t>Arrastre la imagen al marcador de posición o haga clic en el icono para agregar</a:t>
            </a:r>
            <a:endParaRPr lang="en-US" dirty="0"/>
          </a:p>
        </p:txBody>
      </p:sp>
      <p:sp>
        <p:nvSpPr>
          <p:cNvPr id="4" name="Text Placeholder 3"/>
          <p:cNvSpPr>
            <a:spLocks noGrp="1"/>
          </p:cNvSpPr>
          <p:nvPr>
            <p:ph type="body" sz="half" idx="2"/>
          </p:nvPr>
        </p:nvSpPr>
        <p:spPr>
          <a:xfrm>
            <a:off x="682328" y="5186516"/>
            <a:ext cx="8542635" cy="682472"/>
          </a:xfrm>
        </p:spPr>
        <p:txBody>
          <a:bodyPr/>
          <a:lstStyle>
            <a:lvl1pPr marL="0" indent="0">
              <a:buNone/>
              <a:defRPr sz="14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02282" indent="0">
              <a:buNone/>
              <a:defRPr sz="1200"/>
            </a:lvl2pPr>
            <a:lvl3pPr marL="804565" indent="0">
              <a:buNone/>
              <a:defRPr sz="1000"/>
            </a:lvl3pPr>
            <a:lvl4pPr marL="1206848" indent="0">
              <a:buNone/>
              <a:defRPr sz="900"/>
            </a:lvl4pPr>
            <a:lvl5pPr marL="1609131" indent="0">
              <a:buNone/>
              <a:defRPr sz="900"/>
            </a:lvl5pPr>
            <a:lvl6pPr marL="2011413" indent="0">
              <a:buNone/>
              <a:defRPr sz="900"/>
            </a:lvl6pPr>
            <a:lvl7pPr marL="2413695" indent="0">
              <a:buNone/>
              <a:defRPr sz="900"/>
            </a:lvl7pPr>
            <a:lvl8pPr marL="2815978" indent="0">
              <a:buNone/>
              <a:defRPr sz="900"/>
            </a:lvl8pPr>
            <a:lvl9pPr marL="3218261" indent="0">
              <a:buNone/>
              <a:defRPr sz="900"/>
            </a:lvl9pPr>
          </a:lstStyle>
          <a:p>
            <a:pPr lvl="0"/>
            <a:r>
              <a:rPr lang="es-ES_tradnl"/>
              <a:t>Haga clic para modificar el estilo de texto del patrón</a:t>
            </a:r>
          </a:p>
        </p:txBody>
      </p:sp>
      <p:sp>
        <p:nvSpPr>
          <p:cNvPr id="5" name="Date Placeholder 4"/>
          <p:cNvSpPr>
            <a:spLocks noGrp="1"/>
          </p:cNvSpPr>
          <p:nvPr>
            <p:ph type="dt" sz="half" idx="10"/>
          </p:nvPr>
        </p:nvSpPr>
        <p:spPr/>
        <p:txBody>
          <a:bodyPr/>
          <a:lstStyle/>
          <a:p>
            <a:fld id="{1B80C674-7DFC-42FE-B9CD-82963CDB1557}" type="datetimeFigureOut">
              <a:rPr lang="en-US" dirty="0"/>
              <a:pPr/>
              <a:t>2/19/19</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pPr/>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7" y="365125"/>
            <a:ext cx="8543925" cy="3534344"/>
          </a:xfrm>
        </p:spPr>
        <p:txBody>
          <a:bodyPr anchor="ctr"/>
          <a:lstStyle>
            <a:lvl1pPr>
              <a:defRPr sz="2800"/>
            </a:lvl1pPr>
          </a:lstStyle>
          <a:p>
            <a:r>
              <a:rPr lang="es-ES_tradnl"/>
              <a:t>Clic para editar título</a:t>
            </a:r>
            <a:endParaRPr lang="en-US" dirty="0"/>
          </a:p>
        </p:txBody>
      </p:sp>
      <p:sp>
        <p:nvSpPr>
          <p:cNvPr id="4" name="Text Placeholder 3"/>
          <p:cNvSpPr>
            <a:spLocks noGrp="1"/>
          </p:cNvSpPr>
          <p:nvPr>
            <p:ph type="body" sz="half" idx="2"/>
          </p:nvPr>
        </p:nvSpPr>
        <p:spPr>
          <a:xfrm>
            <a:off x="682328" y="4489399"/>
            <a:ext cx="8542635" cy="1501826"/>
          </a:xfrm>
        </p:spPr>
        <p:txBody>
          <a:bodyPr anchor="ctr"/>
          <a:lstStyle>
            <a:lvl1pPr marL="0" indent="0">
              <a:buNone/>
              <a:defRPr sz="1400"/>
            </a:lvl1pPr>
            <a:lvl2pPr marL="402282" indent="0">
              <a:buNone/>
              <a:defRPr sz="1200"/>
            </a:lvl2pPr>
            <a:lvl3pPr marL="804565" indent="0">
              <a:buNone/>
              <a:defRPr sz="1000"/>
            </a:lvl3pPr>
            <a:lvl4pPr marL="1206848" indent="0">
              <a:buNone/>
              <a:defRPr sz="900"/>
            </a:lvl4pPr>
            <a:lvl5pPr marL="1609131" indent="0">
              <a:buNone/>
              <a:defRPr sz="900"/>
            </a:lvl5pPr>
            <a:lvl6pPr marL="2011413" indent="0">
              <a:buNone/>
              <a:defRPr sz="900"/>
            </a:lvl6pPr>
            <a:lvl7pPr marL="2413695" indent="0">
              <a:buNone/>
              <a:defRPr sz="900"/>
            </a:lvl7pPr>
            <a:lvl8pPr marL="2815978" indent="0">
              <a:buNone/>
              <a:defRPr sz="900"/>
            </a:lvl8pPr>
            <a:lvl9pPr marL="3218261" indent="0">
              <a:buNone/>
              <a:defRPr sz="900"/>
            </a:lvl9pPr>
          </a:lstStyle>
          <a:p>
            <a:pPr lvl="0"/>
            <a:r>
              <a:rPr lang="es-ES_tradnl"/>
              <a:t>Haga clic para modificar el estilo de texto del patrón</a:t>
            </a:r>
          </a:p>
        </p:txBody>
      </p:sp>
      <p:sp>
        <p:nvSpPr>
          <p:cNvPr id="5" name="Date Placeholder 4"/>
          <p:cNvSpPr>
            <a:spLocks noGrp="1"/>
          </p:cNvSpPr>
          <p:nvPr>
            <p:ph type="dt" sz="half" idx="10"/>
          </p:nvPr>
        </p:nvSpPr>
        <p:spPr/>
        <p:txBody>
          <a:bodyPr/>
          <a:lstStyle/>
          <a:p>
            <a:fld id="{2076456F-F47D-4F25-8053-2A695DA0CA7D}" type="datetimeFigureOut">
              <a:rPr lang="en-US" dirty="0"/>
              <a:pPr/>
              <a:t>2/19/19</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pPr/>
              <a:t>‹Nº›</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5047" y="365125"/>
            <a:ext cx="7558486" cy="2992904"/>
          </a:xfrm>
        </p:spPr>
        <p:txBody>
          <a:bodyPr anchor="ctr"/>
          <a:lstStyle>
            <a:lvl1pPr>
              <a:defRPr sz="3900"/>
            </a:lvl1pPr>
          </a:lstStyle>
          <a:p>
            <a:r>
              <a:rPr lang="es-ES_tradnl"/>
              <a:t>Clic para editar título</a:t>
            </a:r>
            <a:endParaRPr lang="en-US" dirty="0"/>
          </a:p>
        </p:txBody>
      </p:sp>
      <p:sp>
        <p:nvSpPr>
          <p:cNvPr id="12" name="Text Placeholder 3"/>
          <p:cNvSpPr>
            <a:spLocks noGrp="1"/>
          </p:cNvSpPr>
          <p:nvPr>
            <p:ph type="body" sz="half" idx="13"/>
          </p:nvPr>
        </p:nvSpPr>
        <p:spPr>
          <a:xfrm>
            <a:off x="1398024" y="3365557"/>
            <a:ext cx="7111243" cy="548968"/>
          </a:xfrm>
        </p:spPr>
        <p:txBody>
          <a:bodyPr anchor="t">
            <a:normAutofit/>
          </a:bodyPr>
          <a:lstStyle>
            <a:lvl1pPr marL="0" indent="0">
              <a:buNone/>
              <a:defRPr sz="1200"/>
            </a:lvl1pPr>
            <a:lvl2pPr marL="402282" indent="0">
              <a:buNone/>
              <a:defRPr sz="1200"/>
            </a:lvl2pPr>
            <a:lvl3pPr marL="804565" indent="0">
              <a:buNone/>
              <a:defRPr sz="1000"/>
            </a:lvl3pPr>
            <a:lvl4pPr marL="1206848" indent="0">
              <a:buNone/>
              <a:defRPr sz="900"/>
            </a:lvl4pPr>
            <a:lvl5pPr marL="1609131" indent="0">
              <a:buNone/>
              <a:defRPr sz="900"/>
            </a:lvl5pPr>
            <a:lvl6pPr marL="2011413" indent="0">
              <a:buNone/>
              <a:defRPr sz="900"/>
            </a:lvl6pPr>
            <a:lvl7pPr marL="2413695" indent="0">
              <a:buNone/>
              <a:defRPr sz="900"/>
            </a:lvl7pPr>
            <a:lvl8pPr marL="2815978" indent="0">
              <a:buNone/>
              <a:defRPr sz="900"/>
            </a:lvl8pPr>
            <a:lvl9pPr marL="3218261" indent="0">
              <a:buNone/>
              <a:defRPr sz="900"/>
            </a:lvl9pPr>
          </a:lstStyle>
          <a:p>
            <a:pPr lvl="0"/>
            <a:r>
              <a:rPr lang="es-ES_tradnl"/>
              <a:t>Haga clic para modificar el estilo de texto del patrón</a:t>
            </a:r>
          </a:p>
        </p:txBody>
      </p:sp>
      <p:sp>
        <p:nvSpPr>
          <p:cNvPr id="4" name="Text Placeholder 3"/>
          <p:cNvSpPr>
            <a:spLocks noGrp="1"/>
          </p:cNvSpPr>
          <p:nvPr>
            <p:ph type="body" sz="half" idx="2"/>
          </p:nvPr>
        </p:nvSpPr>
        <p:spPr>
          <a:xfrm>
            <a:off x="681038" y="4501729"/>
            <a:ext cx="8541344" cy="1489496"/>
          </a:xfrm>
        </p:spPr>
        <p:txBody>
          <a:bodyPr anchor="ctr">
            <a:normAutofit/>
          </a:bodyPr>
          <a:lstStyle>
            <a:lvl1pPr marL="0" indent="0">
              <a:buNone/>
              <a:defRPr sz="1400"/>
            </a:lvl1pPr>
            <a:lvl2pPr marL="402282" indent="0">
              <a:buNone/>
              <a:defRPr sz="1200"/>
            </a:lvl2pPr>
            <a:lvl3pPr marL="804565" indent="0">
              <a:buNone/>
              <a:defRPr sz="1000"/>
            </a:lvl3pPr>
            <a:lvl4pPr marL="1206848" indent="0">
              <a:buNone/>
              <a:defRPr sz="900"/>
            </a:lvl4pPr>
            <a:lvl5pPr marL="1609131" indent="0">
              <a:buNone/>
              <a:defRPr sz="900"/>
            </a:lvl5pPr>
            <a:lvl6pPr marL="2011413" indent="0">
              <a:buNone/>
              <a:defRPr sz="900"/>
            </a:lvl6pPr>
            <a:lvl7pPr marL="2413695" indent="0">
              <a:buNone/>
              <a:defRPr sz="900"/>
            </a:lvl7pPr>
            <a:lvl8pPr marL="2815978" indent="0">
              <a:buNone/>
              <a:defRPr sz="900"/>
            </a:lvl8pPr>
            <a:lvl9pPr marL="3218261" indent="0">
              <a:buNone/>
              <a:defRPr sz="900"/>
            </a:lvl9pPr>
          </a:lstStyle>
          <a:p>
            <a:pPr lvl="0"/>
            <a:r>
              <a:rPr lang="es-ES_tradnl"/>
              <a:t>Haga clic para modificar el estilo de texto del patrón</a:t>
            </a:r>
          </a:p>
        </p:txBody>
      </p:sp>
      <p:sp>
        <p:nvSpPr>
          <p:cNvPr id="5" name="Date Placeholder 4"/>
          <p:cNvSpPr>
            <a:spLocks noGrp="1"/>
          </p:cNvSpPr>
          <p:nvPr>
            <p:ph type="dt" sz="half" idx="10"/>
          </p:nvPr>
        </p:nvSpPr>
        <p:spPr/>
        <p:txBody>
          <a:bodyPr/>
          <a:lstStyle/>
          <a:p>
            <a:fld id="{5D6C7379-69CC-4837-9905-BEBA22830C8A}" type="datetimeFigureOut">
              <a:rPr lang="en-US" dirty="0"/>
              <a:pPr/>
              <a:t>2/19/19</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pPr/>
              <a:t>‹Nº›</a:t>
            </a:fld>
            <a:endParaRPr lang="en-US" dirty="0"/>
          </a:p>
        </p:txBody>
      </p:sp>
      <p:sp>
        <p:nvSpPr>
          <p:cNvPr id="9" name="TextBox 8"/>
          <p:cNvSpPr txBox="1"/>
          <p:nvPr/>
        </p:nvSpPr>
        <p:spPr>
          <a:xfrm>
            <a:off x="902723" y="786824"/>
            <a:ext cx="495300" cy="584776"/>
          </a:xfrm>
          <a:prstGeom prst="rect">
            <a:avLst/>
          </a:prstGeom>
        </p:spPr>
        <p:txBody>
          <a:bodyPr vert="horz" lIns="80456" tIns="40228" rIns="80456" bIns="40228"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000" dirty="0">
                <a:solidFill>
                  <a:schemeClr val="tx1"/>
                </a:solidFill>
                <a:effectLst/>
              </a:rPr>
              <a:t>“</a:t>
            </a:r>
          </a:p>
        </p:txBody>
      </p:sp>
      <p:sp>
        <p:nvSpPr>
          <p:cNvPr id="10" name="TextBox 9"/>
          <p:cNvSpPr txBox="1"/>
          <p:nvPr/>
        </p:nvSpPr>
        <p:spPr>
          <a:xfrm>
            <a:off x="8480723" y="2743200"/>
            <a:ext cx="495300" cy="584776"/>
          </a:xfrm>
          <a:prstGeom prst="rect">
            <a:avLst/>
          </a:prstGeom>
        </p:spPr>
        <p:txBody>
          <a:bodyPr vert="horz" lIns="80456" tIns="40228" rIns="80456" bIns="40228"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2327" y="2326968"/>
            <a:ext cx="8543925" cy="2511835"/>
          </a:xfrm>
        </p:spPr>
        <p:txBody>
          <a:bodyPr anchor="b">
            <a:normAutofit/>
          </a:bodyPr>
          <a:lstStyle>
            <a:lvl1pPr>
              <a:defRPr sz="4800"/>
            </a:lvl1pPr>
          </a:lstStyle>
          <a:p>
            <a:r>
              <a:rPr lang="es-ES_tradnl"/>
              <a:t>Clic para editar título</a:t>
            </a:r>
            <a:endParaRPr lang="en-US" dirty="0"/>
          </a:p>
        </p:txBody>
      </p:sp>
      <p:sp>
        <p:nvSpPr>
          <p:cNvPr id="4" name="Text Placeholder 3"/>
          <p:cNvSpPr>
            <a:spLocks noGrp="1"/>
          </p:cNvSpPr>
          <p:nvPr>
            <p:ph type="body" sz="half" idx="2"/>
          </p:nvPr>
        </p:nvSpPr>
        <p:spPr>
          <a:xfrm>
            <a:off x="682328" y="4850581"/>
            <a:ext cx="8542635" cy="1140644"/>
          </a:xfrm>
        </p:spPr>
        <p:txBody>
          <a:bodyPr anchor="t"/>
          <a:lstStyle>
            <a:lvl1pPr marL="0" indent="0">
              <a:buNone/>
              <a:defRPr sz="1400"/>
            </a:lvl1pPr>
            <a:lvl2pPr marL="402282" indent="0">
              <a:buNone/>
              <a:defRPr sz="1200"/>
            </a:lvl2pPr>
            <a:lvl3pPr marL="804565" indent="0">
              <a:buNone/>
              <a:defRPr sz="1000"/>
            </a:lvl3pPr>
            <a:lvl4pPr marL="1206848" indent="0">
              <a:buNone/>
              <a:defRPr sz="900"/>
            </a:lvl4pPr>
            <a:lvl5pPr marL="1609131" indent="0">
              <a:buNone/>
              <a:defRPr sz="900"/>
            </a:lvl5pPr>
            <a:lvl6pPr marL="2011413" indent="0">
              <a:buNone/>
              <a:defRPr sz="900"/>
            </a:lvl6pPr>
            <a:lvl7pPr marL="2413695" indent="0">
              <a:buNone/>
              <a:defRPr sz="900"/>
            </a:lvl7pPr>
            <a:lvl8pPr marL="2815978" indent="0">
              <a:buNone/>
              <a:defRPr sz="900"/>
            </a:lvl8pPr>
            <a:lvl9pPr marL="3218261" indent="0">
              <a:buNone/>
              <a:defRPr sz="900"/>
            </a:lvl9pPr>
          </a:lstStyle>
          <a:p>
            <a:pPr lvl="0"/>
            <a:r>
              <a:rPr lang="es-ES_tradnl"/>
              <a:t>Haga clic para modificar el estilo de texto del patrón</a:t>
            </a:r>
          </a:p>
        </p:txBody>
      </p:sp>
      <p:sp>
        <p:nvSpPr>
          <p:cNvPr id="5" name="Date Placeholder 4"/>
          <p:cNvSpPr>
            <a:spLocks noGrp="1"/>
          </p:cNvSpPr>
          <p:nvPr>
            <p:ph type="dt" sz="half" idx="10"/>
          </p:nvPr>
        </p:nvSpPr>
        <p:spPr/>
        <p:txBody>
          <a:bodyPr/>
          <a:lstStyle/>
          <a:p>
            <a:fld id="{49EB8B7E-8AEE-4F10-BFEE-C999AD004D36}" type="datetimeFigureOut">
              <a:rPr lang="en-US" dirty="0"/>
              <a:pPr/>
              <a:t>2/19/19</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pPr/>
              <a:t>‹Nº›</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1038" y="365126"/>
            <a:ext cx="8543925" cy="1325563"/>
          </a:xfrm>
        </p:spPr>
        <p:txBody>
          <a:bodyPr/>
          <a:lstStyle/>
          <a:p>
            <a:r>
              <a:rPr lang="es-ES_tradnl"/>
              <a:t>Clic para editar título</a:t>
            </a:r>
            <a:endParaRPr lang="en-US" dirty="0"/>
          </a:p>
        </p:txBody>
      </p:sp>
      <p:sp>
        <p:nvSpPr>
          <p:cNvPr id="7" name="Text Placeholder 2"/>
          <p:cNvSpPr>
            <a:spLocks noGrp="1"/>
          </p:cNvSpPr>
          <p:nvPr>
            <p:ph type="body" idx="1"/>
          </p:nvPr>
        </p:nvSpPr>
        <p:spPr>
          <a:xfrm>
            <a:off x="1086542" y="1885950"/>
            <a:ext cx="2394328" cy="576262"/>
          </a:xfrm>
        </p:spPr>
        <p:txBody>
          <a:bodyPr anchor="b">
            <a:noAutofit/>
          </a:bodyPr>
          <a:lstStyle>
            <a:lvl1pPr marL="0" indent="0">
              <a:buNone/>
              <a:defRPr sz="21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02282" indent="0">
              <a:buNone/>
              <a:defRPr sz="1800" b="1"/>
            </a:lvl2pPr>
            <a:lvl3pPr marL="804565" indent="0">
              <a:buNone/>
              <a:defRPr sz="1600" b="1"/>
            </a:lvl3pPr>
            <a:lvl4pPr marL="1206848" indent="0">
              <a:buNone/>
              <a:defRPr sz="1400" b="1"/>
            </a:lvl4pPr>
            <a:lvl5pPr marL="1609131" indent="0">
              <a:buNone/>
              <a:defRPr sz="1400" b="1"/>
            </a:lvl5pPr>
            <a:lvl6pPr marL="2011413" indent="0">
              <a:buNone/>
              <a:defRPr sz="1400" b="1"/>
            </a:lvl6pPr>
            <a:lvl7pPr marL="2413695" indent="0">
              <a:buNone/>
              <a:defRPr sz="1400" b="1"/>
            </a:lvl7pPr>
            <a:lvl8pPr marL="2815978" indent="0">
              <a:buNone/>
              <a:defRPr sz="1400" b="1"/>
            </a:lvl8pPr>
            <a:lvl9pPr marL="3218261" indent="0">
              <a:buNone/>
              <a:defRPr sz="1400" b="1"/>
            </a:lvl9pPr>
          </a:lstStyle>
          <a:p>
            <a:pPr lvl="0"/>
            <a:r>
              <a:rPr lang="es-ES_tradnl"/>
              <a:t>Haga clic para modificar el estilo de texto del patrón</a:t>
            </a:r>
          </a:p>
        </p:txBody>
      </p:sp>
      <p:sp>
        <p:nvSpPr>
          <p:cNvPr id="8" name="Text Placeholder 3"/>
          <p:cNvSpPr>
            <a:spLocks noGrp="1"/>
          </p:cNvSpPr>
          <p:nvPr>
            <p:ph type="body" sz="half" idx="15"/>
          </p:nvPr>
        </p:nvSpPr>
        <p:spPr>
          <a:xfrm>
            <a:off x="1102399" y="2571750"/>
            <a:ext cx="2378472" cy="3589338"/>
          </a:xfrm>
        </p:spPr>
        <p:txBody>
          <a:bodyPr anchor="t">
            <a:normAutofit/>
          </a:bodyPr>
          <a:lstStyle>
            <a:lvl1pPr marL="0" indent="0">
              <a:buNone/>
              <a:defRPr sz="1200"/>
            </a:lvl1pPr>
            <a:lvl2pPr marL="402282" indent="0">
              <a:buNone/>
              <a:defRPr sz="1000"/>
            </a:lvl2pPr>
            <a:lvl3pPr marL="804565" indent="0">
              <a:buNone/>
              <a:defRPr sz="900"/>
            </a:lvl3pPr>
            <a:lvl4pPr marL="1206848" indent="0">
              <a:buNone/>
              <a:defRPr sz="800"/>
            </a:lvl4pPr>
            <a:lvl5pPr marL="1609131" indent="0">
              <a:buNone/>
              <a:defRPr sz="800"/>
            </a:lvl5pPr>
            <a:lvl6pPr marL="2011413" indent="0">
              <a:buNone/>
              <a:defRPr sz="800"/>
            </a:lvl6pPr>
            <a:lvl7pPr marL="2413695" indent="0">
              <a:buNone/>
              <a:defRPr sz="800"/>
            </a:lvl7pPr>
            <a:lvl8pPr marL="2815978" indent="0">
              <a:buNone/>
              <a:defRPr sz="800"/>
            </a:lvl8pPr>
            <a:lvl9pPr marL="3218261" indent="0">
              <a:buNone/>
              <a:defRPr sz="800"/>
            </a:lvl9pPr>
          </a:lstStyle>
          <a:p>
            <a:pPr lvl="0"/>
            <a:r>
              <a:rPr lang="es-ES_tradnl"/>
              <a:t>Haga clic para modificar el estilo de texto del patrón</a:t>
            </a:r>
          </a:p>
        </p:txBody>
      </p:sp>
      <p:sp>
        <p:nvSpPr>
          <p:cNvPr id="9" name="Text Placeholder 4"/>
          <p:cNvSpPr>
            <a:spLocks noGrp="1"/>
          </p:cNvSpPr>
          <p:nvPr>
            <p:ph type="body" sz="quarter" idx="3"/>
          </p:nvPr>
        </p:nvSpPr>
        <p:spPr>
          <a:xfrm>
            <a:off x="3727746" y="1885950"/>
            <a:ext cx="2385696" cy="576262"/>
          </a:xfrm>
        </p:spPr>
        <p:txBody>
          <a:bodyPr vert="horz" lIns="80456" tIns="40228" rIns="80456" bIns="40228" rtlCol="0" anchor="b">
            <a:noAutofit/>
          </a:bodyPr>
          <a:lstStyle>
            <a:lvl1pPr>
              <a:buNone/>
              <a:defRPr lang="en-US" sz="21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s-ES_tradnl"/>
              <a:t>Haga clic para modificar el estilo de texto del patrón</a:t>
            </a:r>
          </a:p>
        </p:txBody>
      </p:sp>
      <p:sp>
        <p:nvSpPr>
          <p:cNvPr id="10" name="Text Placeholder 3"/>
          <p:cNvSpPr>
            <a:spLocks noGrp="1"/>
          </p:cNvSpPr>
          <p:nvPr>
            <p:ph type="body" sz="half" idx="16"/>
          </p:nvPr>
        </p:nvSpPr>
        <p:spPr>
          <a:xfrm>
            <a:off x="3719171" y="2571750"/>
            <a:ext cx="2394270" cy="3589338"/>
          </a:xfrm>
        </p:spPr>
        <p:txBody>
          <a:bodyPr anchor="t">
            <a:normAutofit/>
          </a:bodyPr>
          <a:lstStyle>
            <a:lvl1pPr marL="0" indent="0">
              <a:buNone/>
              <a:defRPr sz="1200"/>
            </a:lvl1pPr>
            <a:lvl2pPr marL="402282" indent="0">
              <a:buNone/>
              <a:defRPr sz="1000"/>
            </a:lvl2pPr>
            <a:lvl3pPr marL="804565" indent="0">
              <a:buNone/>
              <a:defRPr sz="900"/>
            </a:lvl3pPr>
            <a:lvl4pPr marL="1206848" indent="0">
              <a:buNone/>
              <a:defRPr sz="800"/>
            </a:lvl4pPr>
            <a:lvl5pPr marL="1609131" indent="0">
              <a:buNone/>
              <a:defRPr sz="800"/>
            </a:lvl5pPr>
            <a:lvl6pPr marL="2011413" indent="0">
              <a:buNone/>
              <a:defRPr sz="800"/>
            </a:lvl6pPr>
            <a:lvl7pPr marL="2413695" indent="0">
              <a:buNone/>
              <a:defRPr sz="800"/>
            </a:lvl7pPr>
            <a:lvl8pPr marL="2815978" indent="0">
              <a:buNone/>
              <a:defRPr sz="800"/>
            </a:lvl8pPr>
            <a:lvl9pPr marL="3218261" indent="0">
              <a:buNone/>
              <a:defRPr sz="800"/>
            </a:lvl9pPr>
          </a:lstStyle>
          <a:p>
            <a:pPr lvl="0"/>
            <a:r>
              <a:rPr lang="es-ES_tradnl"/>
              <a:t>Haga clic para modificar el estilo de texto del patrón</a:t>
            </a:r>
          </a:p>
        </p:txBody>
      </p:sp>
      <p:sp>
        <p:nvSpPr>
          <p:cNvPr id="11" name="Text Placeholder 4"/>
          <p:cNvSpPr>
            <a:spLocks noGrp="1"/>
          </p:cNvSpPr>
          <p:nvPr>
            <p:ph type="body" sz="quarter" idx="13"/>
          </p:nvPr>
        </p:nvSpPr>
        <p:spPr>
          <a:xfrm>
            <a:off x="6361092" y="1885950"/>
            <a:ext cx="2382342" cy="576262"/>
          </a:xfrm>
        </p:spPr>
        <p:txBody>
          <a:bodyPr vert="horz" lIns="80456" tIns="40228" rIns="80456" bIns="40228" rtlCol="0" anchor="b">
            <a:noAutofit/>
          </a:bodyPr>
          <a:lstStyle>
            <a:lvl1pPr>
              <a:buNone/>
              <a:defRPr lang="en-US" sz="21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s-ES_tradnl"/>
              <a:t>Haga clic para modificar el estilo de texto del patrón</a:t>
            </a:r>
          </a:p>
        </p:txBody>
      </p:sp>
      <p:sp>
        <p:nvSpPr>
          <p:cNvPr id="12" name="Text Placeholder 3"/>
          <p:cNvSpPr>
            <a:spLocks noGrp="1"/>
          </p:cNvSpPr>
          <p:nvPr>
            <p:ph type="body" sz="half" idx="17"/>
          </p:nvPr>
        </p:nvSpPr>
        <p:spPr>
          <a:xfrm>
            <a:off x="6361092" y="2571750"/>
            <a:ext cx="2382342" cy="3589338"/>
          </a:xfrm>
        </p:spPr>
        <p:txBody>
          <a:bodyPr anchor="t">
            <a:normAutofit/>
          </a:bodyPr>
          <a:lstStyle>
            <a:lvl1pPr marL="0" indent="0">
              <a:buNone/>
              <a:defRPr sz="1200"/>
            </a:lvl1pPr>
            <a:lvl2pPr marL="402282" indent="0">
              <a:buNone/>
              <a:defRPr sz="1000"/>
            </a:lvl2pPr>
            <a:lvl3pPr marL="804565" indent="0">
              <a:buNone/>
              <a:defRPr sz="900"/>
            </a:lvl3pPr>
            <a:lvl4pPr marL="1206848" indent="0">
              <a:buNone/>
              <a:defRPr sz="800"/>
            </a:lvl4pPr>
            <a:lvl5pPr marL="1609131" indent="0">
              <a:buNone/>
              <a:defRPr sz="800"/>
            </a:lvl5pPr>
            <a:lvl6pPr marL="2011413" indent="0">
              <a:buNone/>
              <a:defRPr sz="800"/>
            </a:lvl6pPr>
            <a:lvl7pPr marL="2413695" indent="0">
              <a:buNone/>
              <a:defRPr sz="800"/>
            </a:lvl7pPr>
            <a:lvl8pPr marL="2815978" indent="0">
              <a:buNone/>
              <a:defRPr sz="800"/>
            </a:lvl8pPr>
            <a:lvl9pPr marL="3218261" indent="0">
              <a:buNone/>
              <a:defRPr sz="800"/>
            </a:lvl9pPr>
          </a:lstStyle>
          <a:p>
            <a:pPr lvl="0"/>
            <a:r>
              <a:rPr lang="es-ES_tradnl"/>
              <a:t>Haga clic para modificar el estilo de texto del patrón</a:t>
            </a:r>
          </a:p>
        </p:txBody>
      </p:sp>
      <p:sp>
        <p:nvSpPr>
          <p:cNvPr id="3" name="Date Placeholder 2"/>
          <p:cNvSpPr>
            <a:spLocks noGrp="1"/>
          </p:cNvSpPr>
          <p:nvPr>
            <p:ph type="dt" sz="half" idx="10"/>
          </p:nvPr>
        </p:nvSpPr>
        <p:spPr/>
        <p:txBody>
          <a:bodyPr/>
          <a:lstStyle/>
          <a:p>
            <a:fld id="{8668F3F9-58BC-440B-B37B-805B9055EF92}" type="datetimeFigureOut">
              <a:rPr lang="en-US" dirty="0"/>
              <a:pPr/>
              <a:t>2/19/19</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pPr/>
              <a:t>‹Nº›</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1038" y="365126"/>
            <a:ext cx="8543925" cy="1325563"/>
          </a:xfrm>
        </p:spPr>
        <p:txBody>
          <a:bodyPr/>
          <a:lstStyle/>
          <a:p>
            <a:r>
              <a:rPr lang="es-ES_tradnl"/>
              <a:t>Clic para editar título</a:t>
            </a:r>
            <a:endParaRPr lang="en-US" dirty="0"/>
          </a:p>
        </p:txBody>
      </p:sp>
      <p:sp>
        <p:nvSpPr>
          <p:cNvPr id="19" name="Text Placeholder 2"/>
          <p:cNvSpPr>
            <a:spLocks noGrp="1"/>
          </p:cNvSpPr>
          <p:nvPr>
            <p:ph type="body" idx="1"/>
          </p:nvPr>
        </p:nvSpPr>
        <p:spPr>
          <a:xfrm>
            <a:off x="1082319" y="4297503"/>
            <a:ext cx="2388791" cy="576262"/>
          </a:xfrm>
        </p:spPr>
        <p:txBody>
          <a:bodyPr anchor="b">
            <a:noAutofit/>
          </a:bodyPr>
          <a:lstStyle>
            <a:lvl1pPr marL="0" indent="0">
              <a:buNone/>
              <a:defRPr sz="21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02282" indent="0">
              <a:buNone/>
              <a:defRPr sz="1800" b="1"/>
            </a:lvl2pPr>
            <a:lvl3pPr marL="804565" indent="0">
              <a:buNone/>
              <a:defRPr sz="1600" b="1"/>
            </a:lvl3pPr>
            <a:lvl4pPr marL="1206848" indent="0">
              <a:buNone/>
              <a:defRPr sz="1400" b="1"/>
            </a:lvl4pPr>
            <a:lvl5pPr marL="1609131" indent="0">
              <a:buNone/>
              <a:defRPr sz="1400" b="1"/>
            </a:lvl5pPr>
            <a:lvl6pPr marL="2011413" indent="0">
              <a:buNone/>
              <a:defRPr sz="1400" b="1"/>
            </a:lvl6pPr>
            <a:lvl7pPr marL="2413695" indent="0">
              <a:buNone/>
              <a:defRPr sz="1400" b="1"/>
            </a:lvl7pPr>
            <a:lvl8pPr marL="2815978" indent="0">
              <a:buNone/>
              <a:defRPr sz="1400" b="1"/>
            </a:lvl8pPr>
            <a:lvl9pPr marL="3218261" indent="0">
              <a:buNone/>
              <a:defRPr sz="1400" b="1"/>
            </a:lvl9pPr>
          </a:lstStyle>
          <a:p>
            <a:pPr lvl="0"/>
            <a:r>
              <a:rPr lang="es-ES_tradnl"/>
              <a:t>Haga clic para modificar el estilo de texto del patrón</a:t>
            </a:r>
          </a:p>
        </p:txBody>
      </p:sp>
      <p:sp>
        <p:nvSpPr>
          <p:cNvPr id="20" name="Picture Placeholder 2"/>
          <p:cNvSpPr>
            <a:spLocks noGrp="1" noChangeAspect="1"/>
          </p:cNvSpPr>
          <p:nvPr>
            <p:ph type="pic" idx="15"/>
          </p:nvPr>
        </p:nvSpPr>
        <p:spPr>
          <a:xfrm>
            <a:off x="1082319" y="2256354"/>
            <a:ext cx="2388791"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400"/>
            </a:lvl1pPr>
            <a:lvl2pPr marL="402282" indent="0">
              <a:buNone/>
              <a:defRPr sz="1400"/>
            </a:lvl2pPr>
            <a:lvl3pPr marL="804565" indent="0">
              <a:buNone/>
              <a:defRPr sz="1400"/>
            </a:lvl3pPr>
            <a:lvl4pPr marL="1206848" indent="0">
              <a:buNone/>
              <a:defRPr sz="1400"/>
            </a:lvl4pPr>
            <a:lvl5pPr marL="1609131" indent="0">
              <a:buNone/>
              <a:defRPr sz="1400"/>
            </a:lvl5pPr>
            <a:lvl6pPr marL="2011413" indent="0">
              <a:buNone/>
              <a:defRPr sz="1400"/>
            </a:lvl6pPr>
            <a:lvl7pPr marL="2413695" indent="0">
              <a:buNone/>
              <a:defRPr sz="1400"/>
            </a:lvl7pPr>
            <a:lvl8pPr marL="2815978" indent="0">
              <a:buNone/>
              <a:defRPr sz="1400"/>
            </a:lvl8pPr>
            <a:lvl9pPr marL="3218261" indent="0">
              <a:buNone/>
              <a:defRPr sz="1400"/>
            </a:lvl9pPr>
          </a:lstStyle>
          <a:p>
            <a:r>
              <a:rPr lang="es-ES_tradnl"/>
              <a:t>Arrastre la imagen al marcador de posición o haga clic en el icono para agregar</a:t>
            </a:r>
            <a:endParaRPr lang="en-US" dirty="0"/>
          </a:p>
        </p:txBody>
      </p:sp>
      <p:sp>
        <p:nvSpPr>
          <p:cNvPr id="21" name="Text Placeholder 3"/>
          <p:cNvSpPr>
            <a:spLocks noGrp="1"/>
          </p:cNvSpPr>
          <p:nvPr>
            <p:ph type="body" sz="half" idx="18"/>
          </p:nvPr>
        </p:nvSpPr>
        <p:spPr>
          <a:xfrm>
            <a:off x="1082319" y="4873766"/>
            <a:ext cx="2388791" cy="659189"/>
          </a:xfrm>
        </p:spPr>
        <p:txBody>
          <a:bodyPr anchor="t">
            <a:normAutofit/>
          </a:bodyPr>
          <a:lstStyle>
            <a:lvl1pPr marL="0" indent="0">
              <a:buNone/>
              <a:defRPr sz="1200"/>
            </a:lvl1pPr>
            <a:lvl2pPr marL="402282" indent="0">
              <a:buNone/>
              <a:defRPr sz="1000"/>
            </a:lvl2pPr>
            <a:lvl3pPr marL="804565" indent="0">
              <a:buNone/>
              <a:defRPr sz="900"/>
            </a:lvl3pPr>
            <a:lvl4pPr marL="1206848" indent="0">
              <a:buNone/>
              <a:defRPr sz="800"/>
            </a:lvl4pPr>
            <a:lvl5pPr marL="1609131" indent="0">
              <a:buNone/>
              <a:defRPr sz="800"/>
            </a:lvl5pPr>
            <a:lvl6pPr marL="2011413" indent="0">
              <a:buNone/>
              <a:defRPr sz="800"/>
            </a:lvl6pPr>
            <a:lvl7pPr marL="2413695" indent="0">
              <a:buNone/>
              <a:defRPr sz="800"/>
            </a:lvl7pPr>
            <a:lvl8pPr marL="2815978" indent="0">
              <a:buNone/>
              <a:defRPr sz="800"/>
            </a:lvl8pPr>
            <a:lvl9pPr marL="3218261" indent="0">
              <a:buNone/>
              <a:defRPr sz="800"/>
            </a:lvl9pPr>
          </a:lstStyle>
          <a:p>
            <a:pPr lvl="0"/>
            <a:r>
              <a:rPr lang="es-ES_tradnl"/>
              <a:t>Haga clic para modificar el estilo de texto del patrón</a:t>
            </a:r>
          </a:p>
        </p:txBody>
      </p:sp>
      <p:sp>
        <p:nvSpPr>
          <p:cNvPr id="22" name="Text Placeholder 4"/>
          <p:cNvSpPr>
            <a:spLocks noGrp="1"/>
          </p:cNvSpPr>
          <p:nvPr>
            <p:ph type="body" sz="quarter" idx="3"/>
          </p:nvPr>
        </p:nvSpPr>
        <p:spPr>
          <a:xfrm>
            <a:off x="3712312" y="4297503"/>
            <a:ext cx="2381051" cy="576262"/>
          </a:xfrm>
        </p:spPr>
        <p:txBody>
          <a:bodyPr anchor="b">
            <a:noAutofit/>
          </a:bodyPr>
          <a:lstStyle>
            <a:lvl1pPr marL="0" indent="0">
              <a:buNone/>
              <a:defRPr sz="21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02282" indent="0">
              <a:buNone/>
              <a:defRPr sz="1800" b="1"/>
            </a:lvl2pPr>
            <a:lvl3pPr marL="804565" indent="0">
              <a:buNone/>
              <a:defRPr sz="1600" b="1"/>
            </a:lvl3pPr>
            <a:lvl4pPr marL="1206848" indent="0">
              <a:buNone/>
              <a:defRPr sz="1400" b="1"/>
            </a:lvl4pPr>
            <a:lvl5pPr marL="1609131" indent="0">
              <a:buNone/>
              <a:defRPr sz="1400" b="1"/>
            </a:lvl5pPr>
            <a:lvl6pPr marL="2011413" indent="0">
              <a:buNone/>
              <a:defRPr sz="1400" b="1"/>
            </a:lvl6pPr>
            <a:lvl7pPr marL="2413695" indent="0">
              <a:buNone/>
              <a:defRPr sz="1400" b="1"/>
            </a:lvl7pPr>
            <a:lvl8pPr marL="2815978" indent="0">
              <a:buNone/>
              <a:defRPr sz="1400" b="1"/>
            </a:lvl8pPr>
            <a:lvl9pPr marL="3218261" indent="0">
              <a:buNone/>
              <a:defRPr sz="1400" b="1"/>
            </a:lvl9pPr>
          </a:lstStyle>
          <a:p>
            <a:pPr lvl="0"/>
            <a:r>
              <a:rPr lang="es-ES_tradnl"/>
              <a:t>Haga clic para modificar el estilo de texto del patrón</a:t>
            </a:r>
          </a:p>
        </p:txBody>
      </p:sp>
      <p:sp>
        <p:nvSpPr>
          <p:cNvPr id="23" name="Picture Placeholder 2"/>
          <p:cNvSpPr>
            <a:spLocks noGrp="1" noChangeAspect="1"/>
          </p:cNvSpPr>
          <p:nvPr>
            <p:ph type="pic" idx="21"/>
          </p:nvPr>
        </p:nvSpPr>
        <p:spPr>
          <a:xfrm>
            <a:off x="3712310" y="2256354"/>
            <a:ext cx="2381051"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400"/>
            </a:lvl1pPr>
            <a:lvl2pPr marL="402282" indent="0">
              <a:buNone/>
              <a:defRPr sz="1400"/>
            </a:lvl2pPr>
            <a:lvl3pPr marL="804565" indent="0">
              <a:buNone/>
              <a:defRPr sz="1400"/>
            </a:lvl3pPr>
            <a:lvl4pPr marL="1206848" indent="0">
              <a:buNone/>
              <a:defRPr sz="1400"/>
            </a:lvl4pPr>
            <a:lvl5pPr marL="1609131" indent="0">
              <a:buNone/>
              <a:defRPr sz="1400"/>
            </a:lvl5pPr>
            <a:lvl6pPr marL="2011413" indent="0">
              <a:buNone/>
              <a:defRPr sz="1400"/>
            </a:lvl6pPr>
            <a:lvl7pPr marL="2413695" indent="0">
              <a:buNone/>
              <a:defRPr sz="1400"/>
            </a:lvl7pPr>
            <a:lvl8pPr marL="2815978" indent="0">
              <a:buNone/>
              <a:defRPr sz="1400"/>
            </a:lvl8pPr>
            <a:lvl9pPr marL="3218261" indent="0">
              <a:buNone/>
              <a:defRPr sz="1400"/>
            </a:lvl9pPr>
          </a:lstStyle>
          <a:p>
            <a:r>
              <a:rPr lang="es-ES_tradnl"/>
              <a:t>Arrastre la imagen al marcador de posición o haga clic en el icono para agregar</a:t>
            </a:r>
            <a:endParaRPr lang="en-US" dirty="0"/>
          </a:p>
        </p:txBody>
      </p:sp>
      <p:sp>
        <p:nvSpPr>
          <p:cNvPr id="24" name="Text Placeholder 3"/>
          <p:cNvSpPr>
            <a:spLocks noGrp="1"/>
          </p:cNvSpPr>
          <p:nvPr>
            <p:ph type="body" sz="half" idx="19"/>
          </p:nvPr>
        </p:nvSpPr>
        <p:spPr>
          <a:xfrm>
            <a:off x="3711210" y="4873765"/>
            <a:ext cx="2384205" cy="659189"/>
          </a:xfrm>
        </p:spPr>
        <p:txBody>
          <a:bodyPr anchor="t">
            <a:normAutofit/>
          </a:bodyPr>
          <a:lstStyle>
            <a:lvl1pPr marL="0" indent="0">
              <a:buNone/>
              <a:defRPr sz="1200"/>
            </a:lvl1pPr>
            <a:lvl2pPr marL="402282" indent="0">
              <a:buNone/>
              <a:defRPr sz="1000"/>
            </a:lvl2pPr>
            <a:lvl3pPr marL="804565" indent="0">
              <a:buNone/>
              <a:defRPr sz="900"/>
            </a:lvl3pPr>
            <a:lvl4pPr marL="1206848" indent="0">
              <a:buNone/>
              <a:defRPr sz="800"/>
            </a:lvl4pPr>
            <a:lvl5pPr marL="1609131" indent="0">
              <a:buNone/>
              <a:defRPr sz="800"/>
            </a:lvl5pPr>
            <a:lvl6pPr marL="2011413" indent="0">
              <a:buNone/>
              <a:defRPr sz="800"/>
            </a:lvl6pPr>
            <a:lvl7pPr marL="2413695" indent="0">
              <a:buNone/>
              <a:defRPr sz="800"/>
            </a:lvl7pPr>
            <a:lvl8pPr marL="2815978" indent="0">
              <a:buNone/>
              <a:defRPr sz="800"/>
            </a:lvl8pPr>
            <a:lvl9pPr marL="3218261" indent="0">
              <a:buNone/>
              <a:defRPr sz="800"/>
            </a:lvl9pPr>
          </a:lstStyle>
          <a:p>
            <a:pPr lvl="0"/>
            <a:r>
              <a:rPr lang="es-ES_tradnl"/>
              <a:t>Haga clic para modificar el estilo de texto del patrón</a:t>
            </a:r>
          </a:p>
        </p:txBody>
      </p:sp>
      <p:sp>
        <p:nvSpPr>
          <p:cNvPr id="25" name="Text Placeholder 4"/>
          <p:cNvSpPr>
            <a:spLocks noGrp="1"/>
          </p:cNvSpPr>
          <p:nvPr>
            <p:ph type="body" sz="quarter" idx="13"/>
          </p:nvPr>
        </p:nvSpPr>
        <p:spPr>
          <a:xfrm>
            <a:off x="6341012" y="4297503"/>
            <a:ext cx="2382342" cy="576262"/>
          </a:xfrm>
        </p:spPr>
        <p:txBody>
          <a:bodyPr anchor="b">
            <a:noAutofit/>
          </a:bodyPr>
          <a:lstStyle>
            <a:lvl1pPr marL="0" indent="0">
              <a:buNone/>
              <a:defRPr sz="21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02282" indent="0">
              <a:buNone/>
              <a:defRPr sz="1800" b="1"/>
            </a:lvl2pPr>
            <a:lvl3pPr marL="804565" indent="0">
              <a:buNone/>
              <a:defRPr sz="1600" b="1"/>
            </a:lvl3pPr>
            <a:lvl4pPr marL="1206848" indent="0">
              <a:buNone/>
              <a:defRPr sz="1400" b="1"/>
            </a:lvl4pPr>
            <a:lvl5pPr marL="1609131" indent="0">
              <a:buNone/>
              <a:defRPr sz="1400" b="1"/>
            </a:lvl5pPr>
            <a:lvl6pPr marL="2011413" indent="0">
              <a:buNone/>
              <a:defRPr sz="1400" b="1"/>
            </a:lvl6pPr>
            <a:lvl7pPr marL="2413695" indent="0">
              <a:buNone/>
              <a:defRPr sz="1400" b="1"/>
            </a:lvl7pPr>
            <a:lvl8pPr marL="2815978" indent="0">
              <a:buNone/>
              <a:defRPr sz="1400" b="1"/>
            </a:lvl8pPr>
            <a:lvl9pPr marL="3218261" indent="0">
              <a:buNone/>
              <a:defRPr sz="1400" b="1"/>
            </a:lvl9pPr>
          </a:lstStyle>
          <a:p>
            <a:pPr lvl="0"/>
            <a:r>
              <a:rPr lang="es-ES_tradnl"/>
              <a:t>Haga clic para modificar el estilo de texto del patrón</a:t>
            </a:r>
          </a:p>
        </p:txBody>
      </p:sp>
      <p:sp>
        <p:nvSpPr>
          <p:cNvPr id="26" name="Picture Placeholder 2"/>
          <p:cNvSpPr>
            <a:spLocks noGrp="1" noChangeAspect="1"/>
          </p:cNvSpPr>
          <p:nvPr>
            <p:ph type="pic" idx="22"/>
          </p:nvPr>
        </p:nvSpPr>
        <p:spPr>
          <a:xfrm>
            <a:off x="6341011" y="2256354"/>
            <a:ext cx="238234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400"/>
            </a:lvl1pPr>
            <a:lvl2pPr marL="402282" indent="0">
              <a:buNone/>
              <a:defRPr sz="1400"/>
            </a:lvl2pPr>
            <a:lvl3pPr marL="804565" indent="0">
              <a:buNone/>
              <a:defRPr sz="1400"/>
            </a:lvl3pPr>
            <a:lvl4pPr marL="1206848" indent="0">
              <a:buNone/>
              <a:defRPr sz="1400"/>
            </a:lvl4pPr>
            <a:lvl5pPr marL="1609131" indent="0">
              <a:buNone/>
              <a:defRPr sz="1400"/>
            </a:lvl5pPr>
            <a:lvl6pPr marL="2011413" indent="0">
              <a:buNone/>
              <a:defRPr sz="1400"/>
            </a:lvl6pPr>
            <a:lvl7pPr marL="2413695" indent="0">
              <a:buNone/>
              <a:defRPr sz="1400"/>
            </a:lvl7pPr>
            <a:lvl8pPr marL="2815978" indent="0">
              <a:buNone/>
              <a:defRPr sz="1400"/>
            </a:lvl8pPr>
            <a:lvl9pPr marL="3218261" indent="0">
              <a:buNone/>
              <a:defRPr sz="1400"/>
            </a:lvl9pPr>
          </a:lstStyle>
          <a:p>
            <a:r>
              <a:rPr lang="es-ES_tradnl"/>
              <a:t>Arrastre la imagen al marcador de posición o haga clic en el icono para agregar</a:t>
            </a:r>
            <a:endParaRPr lang="en-US" dirty="0"/>
          </a:p>
        </p:txBody>
      </p:sp>
      <p:sp>
        <p:nvSpPr>
          <p:cNvPr id="27" name="Text Placeholder 3"/>
          <p:cNvSpPr>
            <a:spLocks noGrp="1"/>
          </p:cNvSpPr>
          <p:nvPr>
            <p:ph type="body" sz="half" idx="20"/>
          </p:nvPr>
        </p:nvSpPr>
        <p:spPr>
          <a:xfrm>
            <a:off x="6340910" y="4873763"/>
            <a:ext cx="2385498" cy="659189"/>
          </a:xfrm>
        </p:spPr>
        <p:txBody>
          <a:bodyPr anchor="t">
            <a:normAutofit/>
          </a:bodyPr>
          <a:lstStyle>
            <a:lvl1pPr marL="0" indent="0">
              <a:buNone/>
              <a:defRPr sz="1200"/>
            </a:lvl1pPr>
            <a:lvl2pPr marL="402282" indent="0">
              <a:buNone/>
              <a:defRPr sz="1000"/>
            </a:lvl2pPr>
            <a:lvl3pPr marL="804565" indent="0">
              <a:buNone/>
              <a:defRPr sz="900"/>
            </a:lvl3pPr>
            <a:lvl4pPr marL="1206848" indent="0">
              <a:buNone/>
              <a:defRPr sz="800"/>
            </a:lvl4pPr>
            <a:lvl5pPr marL="1609131" indent="0">
              <a:buNone/>
              <a:defRPr sz="800"/>
            </a:lvl5pPr>
            <a:lvl6pPr marL="2011413" indent="0">
              <a:buNone/>
              <a:defRPr sz="800"/>
            </a:lvl6pPr>
            <a:lvl7pPr marL="2413695" indent="0">
              <a:buNone/>
              <a:defRPr sz="800"/>
            </a:lvl7pPr>
            <a:lvl8pPr marL="2815978" indent="0">
              <a:buNone/>
              <a:defRPr sz="800"/>
            </a:lvl8pPr>
            <a:lvl9pPr marL="3218261" indent="0">
              <a:buNone/>
              <a:defRPr sz="800"/>
            </a:lvl9pPr>
          </a:lstStyle>
          <a:p>
            <a:pPr lvl="0"/>
            <a:r>
              <a:rPr lang="es-ES_tradnl"/>
              <a:t>Haga clic para modificar el estilo de texto del patrón</a:t>
            </a:r>
          </a:p>
        </p:txBody>
      </p:sp>
      <p:sp>
        <p:nvSpPr>
          <p:cNvPr id="3" name="Date Placeholder 2"/>
          <p:cNvSpPr>
            <a:spLocks noGrp="1"/>
          </p:cNvSpPr>
          <p:nvPr>
            <p:ph type="dt" sz="half" idx="10"/>
          </p:nvPr>
        </p:nvSpPr>
        <p:spPr/>
        <p:txBody>
          <a:bodyPr/>
          <a:lstStyle/>
          <a:p>
            <a:fld id="{0D5A53AF-48EA-489D-8260-9DCAB666386A}" type="datetimeFigureOut">
              <a:rPr lang="en-US" dirty="0"/>
              <a:pPr/>
              <a:t>2/19/19</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pPr/>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a:t>Clic para editar título</a:t>
            </a:r>
            <a:endParaRPr lang="en-US" dirty="0"/>
          </a:p>
        </p:txBody>
      </p:sp>
      <p:sp>
        <p:nvSpPr>
          <p:cNvPr id="3" name="Vertical Text Placeholder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dirty="0"/>
          </a:p>
        </p:txBody>
      </p:sp>
      <p:sp>
        <p:nvSpPr>
          <p:cNvPr id="4" name="Date Placeholder 3"/>
          <p:cNvSpPr>
            <a:spLocks noGrp="1"/>
          </p:cNvSpPr>
          <p:nvPr>
            <p:ph type="dt" sz="half" idx="10"/>
          </p:nvPr>
        </p:nvSpPr>
        <p:spPr/>
        <p:txBody>
          <a:bodyPr/>
          <a:lstStyle/>
          <a:p>
            <a:fld id="{0DED02AE-B9A4-47BD-AF8E-97E16144138B}" type="datetimeFigureOut">
              <a:rPr lang="en-US" dirty="0"/>
              <a:pPr/>
              <a:t>2/19/19</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pPr/>
              <a:t>‹Nº›</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es-ES_tradnl"/>
              <a:t>Clic para editar título</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dirty="0"/>
          </a:p>
        </p:txBody>
      </p:sp>
      <p:sp>
        <p:nvSpPr>
          <p:cNvPr id="4" name="Date Placeholder 3"/>
          <p:cNvSpPr>
            <a:spLocks noGrp="1"/>
          </p:cNvSpPr>
          <p:nvPr>
            <p:ph type="dt" sz="half" idx="10"/>
          </p:nvPr>
        </p:nvSpPr>
        <p:spPr/>
        <p:txBody>
          <a:bodyPr/>
          <a:lstStyle/>
          <a:p>
            <a:fld id="{CF0FD78B-DB02-4362-BCDC-98A55456977C}" type="datetimeFigureOut">
              <a:rPr lang="en-US" dirty="0"/>
              <a:pPr/>
              <a:t>2/19/19</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pPr/>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s-ES_tradnl"/>
              <a:t>Clic para editar título</a:t>
            </a:r>
            <a:endParaRPr lang="en-US" dirty="0"/>
          </a:p>
        </p:txBody>
      </p:sp>
      <p:sp>
        <p:nvSpPr>
          <p:cNvPr id="3" name="Content Placeholder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dirty="0"/>
          </a:p>
        </p:txBody>
      </p:sp>
      <p:sp>
        <p:nvSpPr>
          <p:cNvPr id="4" name="Date Placeholder 3"/>
          <p:cNvSpPr>
            <a:spLocks noGrp="1"/>
          </p:cNvSpPr>
          <p:nvPr>
            <p:ph type="dt" sz="half" idx="10"/>
          </p:nvPr>
        </p:nvSpPr>
        <p:spPr/>
        <p:txBody>
          <a:bodyPr/>
          <a:lstStyle/>
          <a:p>
            <a:fld id="{99916976-5D93-46E4-A98A-FAD63E4D0EA8}" type="datetimeFigureOut">
              <a:rPr lang="en-US" dirty="0"/>
              <a:pPr/>
              <a:t>2/19/19</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pPr/>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7" name="Title 1"/>
          <p:cNvSpPr>
            <a:spLocks noGrp="1"/>
          </p:cNvSpPr>
          <p:nvPr>
            <p:ph type="ctrTitle"/>
          </p:nvPr>
        </p:nvSpPr>
        <p:spPr>
          <a:xfrm>
            <a:off x="694308" y="4464028"/>
            <a:ext cx="7429500" cy="1641490"/>
          </a:xfrm>
        </p:spPr>
        <p:txBody>
          <a:bodyPr wrap="none" anchor="t">
            <a:normAutofit/>
          </a:bodyPr>
          <a:lstStyle>
            <a:lvl1pPr algn="l">
              <a:defRPr sz="8500" b="0" spc="-264">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s-ES_tradnl"/>
              <a:t>Clic para editar título</a:t>
            </a:r>
            <a:endParaRPr lang="en-US" dirty="0"/>
          </a:p>
        </p:txBody>
      </p:sp>
      <p:sp>
        <p:nvSpPr>
          <p:cNvPr id="8" name="Subtitle 2"/>
          <p:cNvSpPr>
            <a:spLocks noGrp="1"/>
          </p:cNvSpPr>
          <p:nvPr>
            <p:ph type="subTitle" idx="1"/>
          </p:nvPr>
        </p:nvSpPr>
        <p:spPr>
          <a:xfrm>
            <a:off x="694308" y="3693675"/>
            <a:ext cx="7429500" cy="754025"/>
          </a:xfrm>
        </p:spPr>
        <p:txBody>
          <a:bodyPr anchor="b">
            <a:normAutofit/>
          </a:bodyPr>
          <a:lstStyle>
            <a:lvl1pPr marL="0" indent="0" algn="l">
              <a:buNone/>
              <a:defRPr sz="28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02282" indent="0" algn="ctr">
              <a:buNone/>
              <a:defRPr sz="1800"/>
            </a:lvl2pPr>
            <a:lvl3pPr marL="804565" indent="0" algn="ctr">
              <a:buNone/>
              <a:defRPr sz="1600"/>
            </a:lvl3pPr>
            <a:lvl4pPr marL="1206848" indent="0" algn="ctr">
              <a:buNone/>
              <a:defRPr sz="1400"/>
            </a:lvl4pPr>
            <a:lvl5pPr marL="1609131" indent="0" algn="ctr">
              <a:buNone/>
              <a:defRPr sz="1400"/>
            </a:lvl5pPr>
            <a:lvl6pPr marL="2011413" indent="0" algn="ctr">
              <a:buNone/>
              <a:defRPr sz="1400"/>
            </a:lvl6pPr>
            <a:lvl7pPr marL="2413695" indent="0" algn="ctr">
              <a:buNone/>
              <a:defRPr sz="1400"/>
            </a:lvl7pPr>
            <a:lvl8pPr marL="2815978" indent="0" algn="ctr">
              <a:buNone/>
              <a:defRPr sz="1400"/>
            </a:lvl8pPr>
            <a:lvl9pPr marL="3218261" indent="0" algn="ctr">
              <a:buNone/>
              <a:defRPr sz="1400"/>
            </a:lvl9pPr>
          </a:lstStyle>
          <a:p>
            <a:r>
              <a:rPr lang="es-ES_tradnl"/>
              <a:t>Haga clic para modificar el estilo de subtítulo del patrón</a:t>
            </a:r>
            <a:endParaRPr lang="en-US" dirty="0"/>
          </a:p>
        </p:txBody>
      </p:sp>
      <p:sp>
        <p:nvSpPr>
          <p:cNvPr id="4" name="Date Placeholder 3"/>
          <p:cNvSpPr>
            <a:spLocks noGrp="1"/>
          </p:cNvSpPr>
          <p:nvPr>
            <p:ph type="dt" sz="half" idx="10"/>
          </p:nvPr>
        </p:nvSpPr>
        <p:spPr/>
        <p:txBody>
          <a:bodyPr/>
          <a:lstStyle/>
          <a:p>
            <a:fld id="{0F39F4F5-F4D2-4D2A-AB60-88D37ADCB869}" type="datetimeFigureOut">
              <a:rPr lang="en-US" dirty="0"/>
              <a:pPr/>
              <a:t>2/19/19</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pPr/>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a:t>Clic para editar título</a:t>
            </a:r>
            <a:endParaRPr lang="en-US" dirty="0"/>
          </a:p>
        </p:txBody>
      </p:sp>
      <p:sp>
        <p:nvSpPr>
          <p:cNvPr id="3" name="Content Placeholder 2"/>
          <p:cNvSpPr>
            <a:spLocks noGrp="1"/>
          </p:cNvSpPr>
          <p:nvPr>
            <p:ph sz="half" idx="1"/>
          </p:nvPr>
        </p:nvSpPr>
        <p:spPr>
          <a:xfrm>
            <a:off x="910000" y="1825625"/>
            <a:ext cx="4082988" cy="4351338"/>
          </a:xfrm>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dirty="0"/>
          </a:p>
        </p:txBody>
      </p:sp>
      <p:sp>
        <p:nvSpPr>
          <p:cNvPr id="4" name="Content Placeholder 3"/>
          <p:cNvSpPr>
            <a:spLocks noGrp="1"/>
          </p:cNvSpPr>
          <p:nvPr>
            <p:ph sz="half" idx="2"/>
          </p:nvPr>
        </p:nvSpPr>
        <p:spPr>
          <a:xfrm>
            <a:off x="5134870" y="1825625"/>
            <a:ext cx="4090093" cy="4351338"/>
          </a:xfrm>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dirty="0"/>
          </a:p>
        </p:txBody>
      </p:sp>
      <p:sp>
        <p:nvSpPr>
          <p:cNvPr id="5" name="Date Placeholder 4"/>
          <p:cNvSpPr>
            <a:spLocks noGrp="1"/>
          </p:cNvSpPr>
          <p:nvPr>
            <p:ph type="dt" sz="half" idx="10"/>
          </p:nvPr>
        </p:nvSpPr>
        <p:spPr/>
        <p:txBody>
          <a:bodyPr/>
          <a:lstStyle/>
          <a:p>
            <a:fld id="{D23BC6CE-6D1E-47E5-8859-F31AC5380EB2}" type="datetimeFigureOut">
              <a:rPr lang="en-US" dirty="0"/>
              <a:pPr/>
              <a:t>2/19/19</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pPr/>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82327" y="365126"/>
            <a:ext cx="8543925" cy="1325563"/>
          </a:xfrm>
        </p:spPr>
        <p:txBody>
          <a:bodyPr/>
          <a:lstStyle/>
          <a:p>
            <a:r>
              <a:rPr lang="es-ES_tradnl"/>
              <a:t>Clic para editar título</a:t>
            </a:r>
            <a:endParaRPr lang="en-US" dirty="0"/>
          </a:p>
        </p:txBody>
      </p:sp>
      <p:sp>
        <p:nvSpPr>
          <p:cNvPr id="3" name="Text Placeholder 2"/>
          <p:cNvSpPr>
            <a:spLocks noGrp="1"/>
          </p:cNvSpPr>
          <p:nvPr>
            <p:ph type="body" idx="1"/>
          </p:nvPr>
        </p:nvSpPr>
        <p:spPr>
          <a:xfrm>
            <a:off x="910000" y="1681163"/>
            <a:ext cx="4082988" cy="823912"/>
          </a:xfrm>
        </p:spPr>
        <p:txBody>
          <a:bodyPr anchor="b"/>
          <a:lstStyle>
            <a:lvl1pPr marL="0" indent="0">
              <a:buNone/>
              <a:defRPr sz="21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02282" indent="0">
              <a:buNone/>
              <a:defRPr sz="1800" b="1"/>
            </a:lvl2pPr>
            <a:lvl3pPr marL="804565" indent="0">
              <a:buNone/>
              <a:defRPr sz="1600" b="1"/>
            </a:lvl3pPr>
            <a:lvl4pPr marL="1206848" indent="0">
              <a:buNone/>
              <a:defRPr sz="1400" b="1"/>
            </a:lvl4pPr>
            <a:lvl5pPr marL="1609131" indent="0">
              <a:buNone/>
              <a:defRPr sz="1400" b="1"/>
            </a:lvl5pPr>
            <a:lvl6pPr marL="2011413" indent="0">
              <a:buNone/>
              <a:defRPr sz="1400" b="1"/>
            </a:lvl6pPr>
            <a:lvl7pPr marL="2413695" indent="0">
              <a:buNone/>
              <a:defRPr sz="1400" b="1"/>
            </a:lvl7pPr>
            <a:lvl8pPr marL="2815978" indent="0">
              <a:buNone/>
              <a:defRPr sz="1400" b="1"/>
            </a:lvl8pPr>
            <a:lvl9pPr marL="3218261" indent="0">
              <a:buNone/>
              <a:defRPr sz="1400" b="1"/>
            </a:lvl9pPr>
          </a:lstStyle>
          <a:p>
            <a:pPr lvl="0"/>
            <a:r>
              <a:rPr lang="es-ES_tradnl"/>
              <a:t>Haga clic para modificar el estilo de texto del patrón</a:t>
            </a:r>
          </a:p>
        </p:txBody>
      </p:sp>
      <p:sp>
        <p:nvSpPr>
          <p:cNvPr id="4" name="Content Placeholder 3"/>
          <p:cNvSpPr>
            <a:spLocks noGrp="1"/>
          </p:cNvSpPr>
          <p:nvPr>
            <p:ph sz="half" idx="2"/>
          </p:nvPr>
        </p:nvSpPr>
        <p:spPr>
          <a:xfrm>
            <a:off x="910000" y="2505075"/>
            <a:ext cx="4082988" cy="3684588"/>
          </a:xfrm>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dirty="0"/>
          </a:p>
        </p:txBody>
      </p:sp>
      <p:sp>
        <p:nvSpPr>
          <p:cNvPr id="5" name="Text Placeholder 4"/>
          <p:cNvSpPr>
            <a:spLocks noGrp="1"/>
          </p:cNvSpPr>
          <p:nvPr>
            <p:ph type="body" sz="quarter" idx="3"/>
          </p:nvPr>
        </p:nvSpPr>
        <p:spPr>
          <a:xfrm>
            <a:off x="5134871" y="1681163"/>
            <a:ext cx="4091382" cy="823912"/>
          </a:xfrm>
        </p:spPr>
        <p:txBody>
          <a:bodyPr vert="horz" lIns="80456" tIns="40228" rIns="80456" bIns="40228" rtlCol="0" anchor="b">
            <a:normAutofit/>
          </a:bodyPr>
          <a:lstStyle>
            <a:lvl1pPr>
              <a:buNone/>
              <a:defRPr lang="en-US" sz="21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s-ES_tradnl"/>
              <a:t>Haga clic para modificar el estilo de texto del patrón</a:t>
            </a:r>
          </a:p>
        </p:txBody>
      </p:sp>
      <p:sp>
        <p:nvSpPr>
          <p:cNvPr id="6" name="Content Placeholder 5"/>
          <p:cNvSpPr>
            <a:spLocks noGrp="1"/>
          </p:cNvSpPr>
          <p:nvPr>
            <p:ph sz="quarter" idx="4"/>
          </p:nvPr>
        </p:nvSpPr>
        <p:spPr>
          <a:xfrm>
            <a:off x="5134871" y="2505075"/>
            <a:ext cx="4091382" cy="3684588"/>
          </a:xfrm>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dirty="0"/>
          </a:p>
        </p:txBody>
      </p:sp>
      <p:sp>
        <p:nvSpPr>
          <p:cNvPr id="7" name="Date Placeholder 6"/>
          <p:cNvSpPr>
            <a:spLocks noGrp="1"/>
          </p:cNvSpPr>
          <p:nvPr>
            <p:ph type="dt" sz="half" idx="10"/>
          </p:nvPr>
        </p:nvSpPr>
        <p:spPr/>
        <p:txBody>
          <a:bodyPr/>
          <a:lstStyle/>
          <a:p>
            <a:fld id="{B1B4E7C4-4DA4-404D-9965-B13F2DD7D8BF}" type="datetimeFigureOut">
              <a:rPr lang="en-US" dirty="0"/>
              <a:pPr/>
              <a:t>2/19/19</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6D22F896-40B5-4ADD-8801-0D06FADFA095}" type="slidenum">
              <a:rPr lang="en-US" dirty="0"/>
              <a:pPr/>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a:t>Clic para editar título</a:t>
            </a:r>
            <a:endParaRPr lang="en-US" dirty="0"/>
          </a:p>
        </p:txBody>
      </p:sp>
      <p:sp>
        <p:nvSpPr>
          <p:cNvPr id="3" name="Date Placeholder 2"/>
          <p:cNvSpPr>
            <a:spLocks noGrp="1"/>
          </p:cNvSpPr>
          <p:nvPr>
            <p:ph type="dt" sz="half" idx="10"/>
          </p:nvPr>
        </p:nvSpPr>
        <p:spPr/>
        <p:txBody>
          <a:bodyPr/>
          <a:lstStyle/>
          <a:p>
            <a:fld id="{476FB7AA-4A53-424F-AD41-70827B6504BA}" type="datetimeFigureOut">
              <a:rPr lang="en-US" dirty="0"/>
              <a:pPr/>
              <a:t>2/19/19</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pPr/>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884882-FB12-4BC8-9960-9AD8104D7FAE}" type="datetimeFigureOut">
              <a:rPr lang="en-US" dirty="0"/>
              <a:pPr/>
              <a:t>2/19/19</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4" name="Slide Number Placeholder 3"/>
          <p:cNvSpPr>
            <a:spLocks noGrp="1"/>
          </p:cNvSpPr>
          <p:nvPr>
            <p:ph type="sldNum" sz="quarter" idx="12"/>
          </p:nvPr>
        </p:nvSpPr>
        <p:spPr/>
        <p:txBody>
          <a:bodyPr/>
          <a:lstStyle/>
          <a:p>
            <a:fld id="{6D22F896-40B5-4ADD-8801-0D06FADFA095}" type="slidenum">
              <a:rPr lang="en-US" dirty="0"/>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2800"/>
            </a:lvl1pPr>
          </a:lstStyle>
          <a:p>
            <a:r>
              <a:rPr lang="es-ES_tradnl"/>
              <a:t>Clic para editar título</a:t>
            </a:r>
            <a:endParaRPr lang="en-US" dirty="0"/>
          </a:p>
        </p:txBody>
      </p:sp>
      <p:sp>
        <p:nvSpPr>
          <p:cNvPr id="3" name="Content Placeholder 2"/>
          <p:cNvSpPr>
            <a:spLocks noGrp="1"/>
          </p:cNvSpPr>
          <p:nvPr>
            <p:ph idx="1"/>
          </p:nvPr>
        </p:nvSpPr>
        <p:spPr>
          <a:xfrm>
            <a:off x="4211340" y="987426"/>
            <a:ext cx="5014913" cy="4873625"/>
          </a:xfrm>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dirty="0"/>
          </a:p>
        </p:txBody>
      </p:sp>
      <p:sp>
        <p:nvSpPr>
          <p:cNvPr id="4" name="Text Placeholder 3"/>
          <p:cNvSpPr>
            <a:spLocks noGrp="1"/>
          </p:cNvSpPr>
          <p:nvPr>
            <p:ph type="body" sz="half" idx="2"/>
          </p:nvPr>
        </p:nvSpPr>
        <p:spPr>
          <a:xfrm>
            <a:off x="910001" y="2057400"/>
            <a:ext cx="2967270" cy="3811588"/>
          </a:xfrm>
        </p:spPr>
        <p:txBody>
          <a:bodyPr/>
          <a:lstStyle>
            <a:lvl1pPr marL="0" indent="0">
              <a:buNone/>
              <a:defRPr sz="14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02282" indent="0">
              <a:buNone/>
              <a:defRPr sz="1200"/>
            </a:lvl2pPr>
            <a:lvl3pPr marL="804565" indent="0">
              <a:buNone/>
              <a:defRPr sz="1000"/>
            </a:lvl3pPr>
            <a:lvl4pPr marL="1206848" indent="0">
              <a:buNone/>
              <a:defRPr sz="900"/>
            </a:lvl4pPr>
            <a:lvl5pPr marL="1609131" indent="0">
              <a:buNone/>
              <a:defRPr sz="900"/>
            </a:lvl5pPr>
            <a:lvl6pPr marL="2011413" indent="0">
              <a:buNone/>
              <a:defRPr sz="900"/>
            </a:lvl6pPr>
            <a:lvl7pPr marL="2413695" indent="0">
              <a:buNone/>
              <a:defRPr sz="900"/>
            </a:lvl7pPr>
            <a:lvl8pPr marL="2815978" indent="0">
              <a:buNone/>
              <a:defRPr sz="900"/>
            </a:lvl8pPr>
            <a:lvl9pPr marL="3218261" indent="0">
              <a:buNone/>
              <a:defRPr sz="900"/>
            </a:lvl9pPr>
          </a:lstStyle>
          <a:p>
            <a:pPr lvl="0"/>
            <a:r>
              <a:rPr lang="es-ES_tradnl"/>
              <a:t>Haga clic para modificar el estilo de texto del patrón</a:t>
            </a:r>
          </a:p>
        </p:txBody>
      </p:sp>
      <p:sp>
        <p:nvSpPr>
          <p:cNvPr id="5" name="Date Placeholder 4"/>
          <p:cNvSpPr>
            <a:spLocks noGrp="1"/>
          </p:cNvSpPr>
          <p:nvPr>
            <p:ph type="dt" sz="half" idx="10"/>
          </p:nvPr>
        </p:nvSpPr>
        <p:spPr/>
        <p:txBody>
          <a:bodyPr/>
          <a:lstStyle/>
          <a:p>
            <a:fld id="{F7D1BD23-6E54-4D9D-AD88-A2813C73CC25}" type="datetimeFigureOut">
              <a:rPr lang="en-US" dirty="0"/>
              <a:pPr/>
              <a:t>2/19/19</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pPr/>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2800"/>
            </a:lvl1pPr>
          </a:lstStyle>
          <a:p>
            <a:r>
              <a:rPr lang="es-ES_tradnl"/>
              <a:t>Clic para editar título</a:t>
            </a:r>
            <a:endParaRPr lang="en-US" dirty="0"/>
          </a:p>
        </p:txBody>
      </p:sp>
      <p:sp>
        <p:nvSpPr>
          <p:cNvPr id="3" name="Picture Placeholder 2"/>
          <p:cNvSpPr>
            <a:spLocks noGrp="1" noChangeAspect="1"/>
          </p:cNvSpPr>
          <p:nvPr>
            <p:ph type="pic" idx="1"/>
          </p:nvPr>
        </p:nvSpPr>
        <p:spPr>
          <a:xfrm>
            <a:off x="4211340" y="987426"/>
            <a:ext cx="5014913" cy="4873625"/>
          </a:xfrm>
        </p:spPr>
        <p:txBody>
          <a:bodyPr anchor="t"/>
          <a:lstStyle>
            <a:lvl1pPr marL="0" indent="0">
              <a:buNone/>
              <a:defRPr sz="2800"/>
            </a:lvl1pPr>
            <a:lvl2pPr marL="402282" indent="0">
              <a:buNone/>
              <a:defRPr sz="2500"/>
            </a:lvl2pPr>
            <a:lvl3pPr marL="804565" indent="0">
              <a:buNone/>
              <a:defRPr sz="2100"/>
            </a:lvl3pPr>
            <a:lvl4pPr marL="1206848" indent="0">
              <a:buNone/>
              <a:defRPr sz="1800"/>
            </a:lvl4pPr>
            <a:lvl5pPr marL="1609131" indent="0">
              <a:buNone/>
              <a:defRPr sz="1800"/>
            </a:lvl5pPr>
            <a:lvl6pPr marL="2011413" indent="0">
              <a:buNone/>
              <a:defRPr sz="1800"/>
            </a:lvl6pPr>
            <a:lvl7pPr marL="2413695" indent="0">
              <a:buNone/>
              <a:defRPr sz="1800"/>
            </a:lvl7pPr>
            <a:lvl8pPr marL="2815978" indent="0">
              <a:buNone/>
              <a:defRPr sz="1800"/>
            </a:lvl8pPr>
            <a:lvl9pPr marL="3218261" indent="0">
              <a:buNone/>
              <a:defRPr sz="1800"/>
            </a:lvl9pPr>
          </a:lstStyle>
          <a:p>
            <a:r>
              <a:rPr lang="es-ES_tradnl"/>
              <a:t>Arrastre la imagen al marcador de posición o haga clic en el icono para agregar</a:t>
            </a:r>
            <a:endParaRPr lang="en-US" dirty="0"/>
          </a:p>
        </p:txBody>
      </p:sp>
      <p:sp>
        <p:nvSpPr>
          <p:cNvPr id="4" name="Text Placeholder 3"/>
          <p:cNvSpPr>
            <a:spLocks noGrp="1"/>
          </p:cNvSpPr>
          <p:nvPr>
            <p:ph type="body" sz="half" idx="2"/>
          </p:nvPr>
        </p:nvSpPr>
        <p:spPr>
          <a:xfrm>
            <a:off x="910001" y="2057400"/>
            <a:ext cx="2967270" cy="3811588"/>
          </a:xfrm>
        </p:spPr>
        <p:txBody>
          <a:bodyPr/>
          <a:lstStyle>
            <a:lvl1pPr marL="0" indent="0">
              <a:buNone/>
              <a:defRPr sz="14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02282" indent="0">
              <a:buNone/>
              <a:defRPr sz="1200"/>
            </a:lvl2pPr>
            <a:lvl3pPr marL="804565" indent="0">
              <a:buNone/>
              <a:defRPr sz="1000"/>
            </a:lvl3pPr>
            <a:lvl4pPr marL="1206848" indent="0">
              <a:buNone/>
              <a:defRPr sz="900"/>
            </a:lvl4pPr>
            <a:lvl5pPr marL="1609131" indent="0">
              <a:buNone/>
              <a:defRPr sz="900"/>
            </a:lvl5pPr>
            <a:lvl6pPr marL="2011413" indent="0">
              <a:buNone/>
              <a:defRPr sz="900"/>
            </a:lvl6pPr>
            <a:lvl7pPr marL="2413695" indent="0">
              <a:buNone/>
              <a:defRPr sz="900"/>
            </a:lvl7pPr>
            <a:lvl8pPr marL="2815978" indent="0">
              <a:buNone/>
              <a:defRPr sz="900"/>
            </a:lvl8pPr>
            <a:lvl9pPr marL="3218261" indent="0">
              <a:buNone/>
              <a:defRPr sz="900"/>
            </a:lvl9pPr>
          </a:lstStyle>
          <a:p>
            <a:pPr lvl="0"/>
            <a:r>
              <a:rPr lang="es-ES_tradnl"/>
              <a:t>Haga clic para modificar el estilo de texto del patrón</a:t>
            </a:r>
          </a:p>
        </p:txBody>
      </p:sp>
      <p:sp>
        <p:nvSpPr>
          <p:cNvPr id="5" name="Date Placeholder 4"/>
          <p:cNvSpPr>
            <a:spLocks noGrp="1"/>
          </p:cNvSpPr>
          <p:nvPr>
            <p:ph type="dt" sz="half" idx="10"/>
          </p:nvPr>
        </p:nvSpPr>
        <p:spPr/>
        <p:txBody>
          <a:bodyPr/>
          <a:lstStyle/>
          <a:p>
            <a:fld id="{1471A834-4F3C-4AF9-9C74-05EC35A0F292}" type="datetimeFigureOut">
              <a:rPr lang="en-US" dirty="0"/>
              <a:pPr/>
              <a:t>2/19/19</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pPr/>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6"/>
            <a:ext cx="8543925" cy="1325563"/>
          </a:xfrm>
          <a:prstGeom prst="rect">
            <a:avLst/>
          </a:prstGeom>
        </p:spPr>
        <p:txBody>
          <a:bodyPr vert="horz" lIns="80456" tIns="40228" rIns="80456" bIns="40228" rtlCol="0" anchor="ctr">
            <a:normAutofit/>
          </a:bodyPr>
          <a:lstStyle/>
          <a:p>
            <a:r>
              <a:rPr lang="es-ES_tradnl"/>
              <a:t>Clic para editar título</a:t>
            </a:r>
            <a:endParaRPr lang="en-US" dirty="0"/>
          </a:p>
        </p:txBody>
      </p:sp>
      <p:sp>
        <p:nvSpPr>
          <p:cNvPr id="3" name="Text Placeholder 2"/>
          <p:cNvSpPr>
            <a:spLocks noGrp="1"/>
          </p:cNvSpPr>
          <p:nvPr>
            <p:ph type="body" idx="1"/>
          </p:nvPr>
        </p:nvSpPr>
        <p:spPr>
          <a:xfrm>
            <a:off x="910000" y="1825625"/>
            <a:ext cx="8314963" cy="4351338"/>
          </a:xfrm>
          <a:prstGeom prst="rect">
            <a:avLst/>
          </a:prstGeom>
        </p:spPr>
        <p:txBody>
          <a:bodyPr vert="horz" lIns="80456" tIns="40228" rIns="80456" bIns="40228" rtlCol="0">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dirty="0"/>
          </a:p>
        </p:txBody>
      </p:sp>
      <p:sp>
        <p:nvSpPr>
          <p:cNvPr id="4" name="Date Placeholder 3"/>
          <p:cNvSpPr>
            <a:spLocks noGrp="1"/>
          </p:cNvSpPr>
          <p:nvPr>
            <p:ph type="dt" sz="half" idx="2"/>
          </p:nvPr>
        </p:nvSpPr>
        <p:spPr>
          <a:xfrm>
            <a:off x="681038" y="6356351"/>
            <a:ext cx="2228850" cy="365125"/>
          </a:xfrm>
          <a:prstGeom prst="rect">
            <a:avLst/>
          </a:prstGeom>
        </p:spPr>
        <p:txBody>
          <a:bodyPr vert="horz" lIns="80456" tIns="40228" rIns="80456" bIns="40228" rtlCol="0" anchor="ctr"/>
          <a:lstStyle>
            <a:lvl1pPr algn="l">
              <a:defRPr sz="10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51CF1133-3259-4C45-BABA-5B62D9C6F78D}" type="datetimeFigureOut">
              <a:rPr lang="en-US" dirty="0"/>
              <a:pPr/>
              <a:t>2/19/19</a:t>
            </a:fld>
            <a:endParaRPr lang="en-US" dirty="0"/>
          </a:p>
        </p:txBody>
      </p:sp>
      <p:sp>
        <p:nvSpPr>
          <p:cNvPr id="5" name="Footer Placeholder 4"/>
          <p:cNvSpPr>
            <a:spLocks noGrp="1"/>
          </p:cNvSpPr>
          <p:nvPr>
            <p:ph type="ftr" sz="quarter" idx="3"/>
          </p:nvPr>
        </p:nvSpPr>
        <p:spPr>
          <a:xfrm>
            <a:off x="3281363" y="6356351"/>
            <a:ext cx="3343275" cy="365125"/>
          </a:xfrm>
          <a:prstGeom prst="rect">
            <a:avLst/>
          </a:prstGeom>
        </p:spPr>
        <p:txBody>
          <a:bodyPr vert="horz" lIns="80456" tIns="40228" rIns="80456" bIns="40228" rtlCol="0" anchor="ctr"/>
          <a:lstStyle>
            <a:lvl1pPr algn="ctr">
              <a:defRPr sz="10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r>
              <a:rPr lang="en-US" dirty="0"/>
              <a:t>
              </a:t>
            </a:r>
          </a:p>
        </p:txBody>
      </p:sp>
      <p:sp>
        <p:nvSpPr>
          <p:cNvPr id="6" name="Slide Number Placeholder 5"/>
          <p:cNvSpPr>
            <a:spLocks noGrp="1"/>
          </p:cNvSpPr>
          <p:nvPr>
            <p:ph type="sldNum" sz="quarter" idx="4"/>
          </p:nvPr>
        </p:nvSpPr>
        <p:spPr>
          <a:xfrm>
            <a:off x="6996113" y="6356351"/>
            <a:ext cx="2228850" cy="365125"/>
          </a:xfrm>
          <a:prstGeom prst="rect">
            <a:avLst/>
          </a:prstGeom>
        </p:spPr>
        <p:txBody>
          <a:bodyPr vert="horz" lIns="80456" tIns="40228" rIns="80456" bIns="40228" rtlCol="0" anchor="ctr"/>
          <a:lstStyle>
            <a:lvl1pPr algn="r">
              <a:defRPr sz="10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6D22F896-40B5-4ADD-8801-0D06FADFA095}" type="slidenum">
              <a:rPr lang="en-US" dirty="0"/>
              <a:pPr/>
              <a:t>‹Nº›</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804565" rtl="0" eaLnBrk="1" latinLnBrk="0" hangingPunct="1">
        <a:lnSpc>
          <a:spcPct val="90000"/>
        </a:lnSpc>
        <a:spcBef>
          <a:spcPct val="0"/>
        </a:spcBef>
        <a:buNone/>
        <a:defRPr sz="48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01142" indent="-201142" algn="l" defTabSz="804565" rtl="0" eaLnBrk="1" latinLnBrk="0" hangingPunct="1">
        <a:lnSpc>
          <a:spcPct val="90000"/>
        </a:lnSpc>
        <a:spcBef>
          <a:spcPts val="880"/>
        </a:spcBef>
        <a:buFont typeface="Arial" panose="020B0604020202020204" pitchFamily="34" charset="0"/>
        <a:buChar char="•"/>
        <a:defRPr sz="25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03424" indent="-201142" algn="l" defTabSz="804565" rtl="0" eaLnBrk="1" latinLnBrk="0" hangingPunct="1">
        <a:lnSpc>
          <a:spcPct val="90000"/>
        </a:lnSpc>
        <a:spcBef>
          <a:spcPts val="440"/>
        </a:spcBef>
        <a:buFont typeface="Arial" panose="020B0604020202020204" pitchFamily="34" charset="0"/>
        <a:buChar char="•"/>
        <a:defRPr sz="21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005706" indent="-201142" algn="l" defTabSz="804565" rtl="0" eaLnBrk="1" latinLnBrk="0" hangingPunct="1">
        <a:lnSpc>
          <a:spcPct val="90000"/>
        </a:lnSpc>
        <a:spcBef>
          <a:spcPts val="44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407989" indent="-201142" algn="l" defTabSz="804565" rtl="0" eaLnBrk="1" latinLnBrk="0" hangingPunct="1">
        <a:lnSpc>
          <a:spcPct val="90000"/>
        </a:lnSpc>
        <a:spcBef>
          <a:spcPts val="440"/>
        </a:spcBef>
        <a:buFont typeface="Arial" panose="020B0604020202020204" pitchFamily="34" charset="0"/>
        <a:buChar char="•"/>
        <a:defRPr sz="16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1810271" indent="-201142" algn="l" defTabSz="804565" rtl="0" eaLnBrk="1" latinLnBrk="0" hangingPunct="1">
        <a:lnSpc>
          <a:spcPct val="90000"/>
        </a:lnSpc>
        <a:spcBef>
          <a:spcPts val="440"/>
        </a:spcBef>
        <a:buFont typeface="Arial" panose="020B0604020202020204" pitchFamily="34" charset="0"/>
        <a:buChar char="•"/>
        <a:defRPr sz="16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212555" indent="-201142" algn="l" defTabSz="804565" rtl="0" eaLnBrk="1" latinLnBrk="0" hangingPunct="1">
        <a:lnSpc>
          <a:spcPct val="90000"/>
        </a:lnSpc>
        <a:spcBef>
          <a:spcPts val="440"/>
        </a:spcBef>
        <a:buFont typeface="Arial" panose="020B0604020202020204" pitchFamily="34" charset="0"/>
        <a:buChar char="•"/>
        <a:defRPr sz="1600" kern="1200">
          <a:solidFill>
            <a:schemeClr val="tx1"/>
          </a:solidFill>
          <a:latin typeface="+mn-lt"/>
          <a:ea typeface="+mn-ea"/>
          <a:cs typeface="+mn-cs"/>
        </a:defRPr>
      </a:lvl6pPr>
      <a:lvl7pPr marL="2614837" indent="-201142" algn="l" defTabSz="804565" rtl="0" eaLnBrk="1" latinLnBrk="0" hangingPunct="1">
        <a:lnSpc>
          <a:spcPct val="90000"/>
        </a:lnSpc>
        <a:spcBef>
          <a:spcPts val="440"/>
        </a:spcBef>
        <a:buFont typeface="Arial" panose="020B0604020202020204" pitchFamily="34" charset="0"/>
        <a:buChar char="•"/>
        <a:defRPr sz="1600" kern="1200">
          <a:solidFill>
            <a:schemeClr val="tx1"/>
          </a:solidFill>
          <a:latin typeface="+mn-lt"/>
          <a:ea typeface="+mn-ea"/>
          <a:cs typeface="+mn-cs"/>
        </a:defRPr>
      </a:lvl7pPr>
      <a:lvl8pPr marL="3017119" indent="-201142" algn="l" defTabSz="804565" rtl="0" eaLnBrk="1" latinLnBrk="0" hangingPunct="1">
        <a:lnSpc>
          <a:spcPct val="90000"/>
        </a:lnSpc>
        <a:spcBef>
          <a:spcPts val="440"/>
        </a:spcBef>
        <a:buFont typeface="Arial" panose="020B0604020202020204" pitchFamily="34" charset="0"/>
        <a:buChar char="•"/>
        <a:defRPr sz="1600" kern="1200">
          <a:solidFill>
            <a:schemeClr val="tx1"/>
          </a:solidFill>
          <a:latin typeface="+mn-lt"/>
          <a:ea typeface="+mn-ea"/>
          <a:cs typeface="+mn-cs"/>
        </a:defRPr>
      </a:lvl8pPr>
      <a:lvl9pPr marL="3419402" indent="-201142" algn="l" defTabSz="804565" rtl="0" eaLnBrk="1" latinLnBrk="0" hangingPunct="1">
        <a:lnSpc>
          <a:spcPct val="90000"/>
        </a:lnSpc>
        <a:spcBef>
          <a:spcPts val="44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804565" rtl="0" eaLnBrk="1" latinLnBrk="0" hangingPunct="1">
        <a:defRPr sz="1600" kern="1200">
          <a:solidFill>
            <a:schemeClr val="tx1"/>
          </a:solidFill>
          <a:latin typeface="+mn-lt"/>
          <a:ea typeface="+mn-ea"/>
          <a:cs typeface="+mn-cs"/>
        </a:defRPr>
      </a:lvl1pPr>
      <a:lvl2pPr marL="402282" algn="l" defTabSz="804565" rtl="0" eaLnBrk="1" latinLnBrk="0" hangingPunct="1">
        <a:defRPr sz="1600" kern="1200">
          <a:solidFill>
            <a:schemeClr val="tx1"/>
          </a:solidFill>
          <a:latin typeface="+mn-lt"/>
          <a:ea typeface="+mn-ea"/>
          <a:cs typeface="+mn-cs"/>
        </a:defRPr>
      </a:lvl2pPr>
      <a:lvl3pPr marL="804565" algn="l" defTabSz="804565" rtl="0" eaLnBrk="1" latinLnBrk="0" hangingPunct="1">
        <a:defRPr sz="1600" kern="1200">
          <a:solidFill>
            <a:schemeClr val="tx1"/>
          </a:solidFill>
          <a:latin typeface="+mn-lt"/>
          <a:ea typeface="+mn-ea"/>
          <a:cs typeface="+mn-cs"/>
        </a:defRPr>
      </a:lvl3pPr>
      <a:lvl4pPr marL="1206848" algn="l" defTabSz="804565" rtl="0" eaLnBrk="1" latinLnBrk="0" hangingPunct="1">
        <a:defRPr sz="1600" kern="1200">
          <a:solidFill>
            <a:schemeClr val="tx1"/>
          </a:solidFill>
          <a:latin typeface="+mn-lt"/>
          <a:ea typeface="+mn-ea"/>
          <a:cs typeface="+mn-cs"/>
        </a:defRPr>
      </a:lvl4pPr>
      <a:lvl5pPr marL="1609131" algn="l" defTabSz="804565" rtl="0" eaLnBrk="1" latinLnBrk="0" hangingPunct="1">
        <a:defRPr sz="1600" kern="1200">
          <a:solidFill>
            <a:schemeClr val="tx1"/>
          </a:solidFill>
          <a:latin typeface="+mn-lt"/>
          <a:ea typeface="+mn-ea"/>
          <a:cs typeface="+mn-cs"/>
        </a:defRPr>
      </a:lvl5pPr>
      <a:lvl6pPr marL="2011413" algn="l" defTabSz="804565" rtl="0" eaLnBrk="1" latinLnBrk="0" hangingPunct="1">
        <a:defRPr sz="1600" kern="1200">
          <a:solidFill>
            <a:schemeClr val="tx1"/>
          </a:solidFill>
          <a:latin typeface="+mn-lt"/>
          <a:ea typeface="+mn-ea"/>
          <a:cs typeface="+mn-cs"/>
        </a:defRPr>
      </a:lvl6pPr>
      <a:lvl7pPr marL="2413695" algn="l" defTabSz="804565" rtl="0" eaLnBrk="1" latinLnBrk="0" hangingPunct="1">
        <a:defRPr sz="1600" kern="1200">
          <a:solidFill>
            <a:schemeClr val="tx1"/>
          </a:solidFill>
          <a:latin typeface="+mn-lt"/>
          <a:ea typeface="+mn-ea"/>
          <a:cs typeface="+mn-cs"/>
        </a:defRPr>
      </a:lvl7pPr>
      <a:lvl8pPr marL="2815978" algn="l" defTabSz="804565" rtl="0" eaLnBrk="1" latinLnBrk="0" hangingPunct="1">
        <a:defRPr sz="1600" kern="1200">
          <a:solidFill>
            <a:schemeClr val="tx1"/>
          </a:solidFill>
          <a:latin typeface="+mn-lt"/>
          <a:ea typeface="+mn-ea"/>
          <a:cs typeface="+mn-cs"/>
        </a:defRPr>
      </a:lvl8pPr>
      <a:lvl9pPr marL="3218261" algn="l" defTabSz="804565"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colaboraeducacion30.juntadeandalucia.es/educacion/colabora/web/vivir-y-sentir-la-memoria/inicio" TargetMode="External"/><Relationship Id="rId2" Type="http://schemas.openxmlformats.org/officeDocument/2006/relationships/image" Target="../media/image2.wmf"/><Relationship Id="rId1" Type="http://schemas.openxmlformats.org/officeDocument/2006/relationships/slideLayout" Target="../slideLayouts/slideLayout1.xml"/><Relationship Id="rId5" Type="http://schemas.openxmlformats.org/officeDocument/2006/relationships/image" Target="../media/image4.tiff"/><Relationship Id="rId4" Type="http://schemas.openxmlformats.org/officeDocument/2006/relationships/image" Target="../media/image3.tiff"/></Relationships>
</file>

<file path=ppt/slides/_rels/slide2.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jpe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hyperlink" Target="http://www.segundarepublica.com/index.php?opcion=7&amp;id=72" TargetMode="External"/><Relationship Id="rId5" Type="http://schemas.openxmlformats.org/officeDocument/2006/relationships/hyperlink" Target="http://www.congreso.es/est_sesiones/" TargetMode="Externa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Imagen 32" descr="simbpg10">
            <a:extLst>
              <a:ext uri="{FF2B5EF4-FFF2-40B4-BE49-F238E27FC236}">
                <a16:creationId xmlns:a16="http://schemas.microsoft.com/office/drawing/2014/main" id="{06B0D8F0-EEEA-FA4B-AE31-5C263BDAFD1A}"/>
              </a:ext>
            </a:extLst>
          </p:cNvPr>
          <p:cNvPicPr>
            <a:picLocks noChangeAspect="1"/>
          </p:cNvPicPr>
          <p:nvPr/>
        </p:nvPicPr>
        <p:blipFill>
          <a:blip r:embed="rId2" cstate="print"/>
          <a:srcRect/>
          <a:stretch>
            <a:fillRect/>
          </a:stretch>
        </p:blipFill>
        <p:spPr bwMode="auto">
          <a:xfrm>
            <a:off x="0" y="3292"/>
            <a:ext cx="4826535" cy="6858000"/>
          </a:xfrm>
          <a:prstGeom prst="rect">
            <a:avLst/>
          </a:prstGeom>
          <a:noFill/>
          <a:ln w="9525">
            <a:noFill/>
            <a:miter lim="800000"/>
            <a:headEnd/>
            <a:tailEnd/>
          </a:ln>
        </p:spPr>
      </p:pic>
      <p:pic>
        <p:nvPicPr>
          <p:cNvPr id="2" name="Imagen 1">
            <a:hlinkClick r:id="rId3"/>
            <a:extLst>
              <a:ext uri="{FF2B5EF4-FFF2-40B4-BE49-F238E27FC236}">
                <a16:creationId xmlns:a16="http://schemas.microsoft.com/office/drawing/2014/main" id="{CB96EC50-3125-6043-930C-C70C093661AE}"/>
              </a:ext>
            </a:extLst>
          </p:cNvPr>
          <p:cNvPicPr>
            <a:picLocks noChangeAspect="1"/>
          </p:cNvPicPr>
          <p:nvPr/>
        </p:nvPicPr>
        <p:blipFill>
          <a:blip r:embed="rId4"/>
          <a:stretch>
            <a:fillRect/>
          </a:stretch>
        </p:blipFill>
        <p:spPr>
          <a:xfrm>
            <a:off x="5568616" y="2151596"/>
            <a:ext cx="3665508" cy="1686478"/>
          </a:xfrm>
          <a:prstGeom prst="rect">
            <a:avLst/>
          </a:prstGeom>
        </p:spPr>
      </p:pic>
      <p:pic>
        <p:nvPicPr>
          <p:cNvPr id="4" name="Imagen 3">
            <a:extLst>
              <a:ext uri="{FF2B5EF4-FFF2-40B4-BE49-F238E27FC236}">
                <a16:creationId xmlns:a16="http://schemas.microsoft.com/office/drawing/2014/main" id="{4B43CFF1-48E3-8549-B889-BACDB023555D}"/>
              </a:ext>
            </a:extLst>
          </p:cNvPr>
          <p:cNvPicPr>
            <a:picLocks noChangeAspect="1"/>
          </p:cNvPicPr>
          <p:nvPr/>
        </p:nvPicPr>
        <p:blipFill>
          <a:blip r:embed="rId5"/>
          <a:stretch>
            <a:fillRect/>
          </a:stretch>
        </p:blipFill>
        <p:spPr>
          <a:xfrm>
            <a:off x="6404420" y="4395485"/>
            <a:ext cx="1993900" cy="1587500"/>
          </a:xfrm>
          <a:prstGeom prst="rect">
            <a:avLst/>
          </a:prstGeom>
        </p:spPr>
      </p:pic>
    </p:spTree>
    <p:extLst>
      <p:ext uri="{BB962C8B-B14F-4D97-AF65-F5344CB8AC3E}">
        <p14:creationId xmlns:p14="http://schemas.microsoft.com/office/powerpoint/2010/main" val="41008883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CB96EC50-3125-6043-930C-C70C093661AE}"/>
              </a:ext>
            </a:extLst>
          </p:cNvPr>
          <p:cNvPicPr>
            <a:picLocks noChangeAspect="1"/>
          </p:cNvPicPr>
          <p:nvPr/>
        </p:nvPicPr>
        <p:blipFill>
          <a:blip r:embed="rId2"/>
          <a:stretch>
            <a:fillRect/>
          </a:stretch>
        </p:blipFill>
        <p:spPr>
          <a:xfrm>
            <a:off x="4346408" y="2184400"/>
            <a:ext cx="2705100" cy="1244600"/>
          </a:xfrm>
          <a:prstGeom prst="rect">
            <a:avLst/>
          </a:prstGeom>
        </p:spPr>
      </p:pic>
      <p:sp>
        <p:nvSpPr>
          <p:cNvPr id="14" name="Rectangle 30">
            <a:extLst>
              <a:ext uri="{FF2B5EF4-FFF2-40B4-BE49-F238E27FC236}">
                <a16:creationId xmlns:a16="http://schemas.microsoft.com/office/drawing/2014/main" id="{62676381-216C-5741-AA5C-71FABE1AA6B5}"/>
              </a:ext>
            </a:extLst>
          </p:cNvPr>
          <p:cNvSpPr>
            <a:spLocks noChangeArrowheads="1"/>
          </p:cNvSpPr>
          <p:nvPr/>
        </p:nvSpPr>
        <p:spPr bwMode="auto">
          <a:xfrm>
            <a:off x="-1" y="0"/>
            <a:ext cx="1845945" cy="6858000"/>
          </a:xfrm>
          <a:prstGeom prst="rect">
            <a:avLst/>
          </a:prstGeom>
          <a:solidFill>
            <a:srgbClr val="069049"/>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spAutoFit/>
          </a:bodyPr>
          <a:lstStyle/>
          <a:p>
            <a:endParaRPr lang="es-ES_tradnl"/>
          </a:p>
        </p:txBody>
      </p:sp>
      <p:sp>
        <p:nvSpPr>
          <p:cNvPr id="15" name="Rectángulo 14">
            <a:extLst>
              <a:ext uri="{FF2B5EF4-FFF2-40B4-BE49-F238E27FC236}">
                <a16:creationId xmlns:a16="http://schemas.microsoft.com/office/drawing/2014/main" id="{679A3179-F3B0-B44F-A043-C7A6CEE385DC}"/>
              </a:ext>
            </a:extLst>
          </p:cNvPr>
          <p:cNvSpPr/>
          <p:nvPr/>
        </p:nvSpPr>
        <p:spPr>
          <a:xfrm rot="16200000">
            <a:off x="-1120287" y="2921168"/>
            <a:ext cx="4089902" cy="1015663"/>
          </a:xfrm>
          <a:prstGeom prst="rect">
            <a:avLst/>
          </a:prstGeom>
          <a:noFill/>
        </p:spPr>
        <p:txBody>
          <a:bodyPr wrap="none" lIns="91440" tIns="45720" rIns="91440" bIns="45720">
            <a:spAutoFit/>
          </a:bodyPr>
          <a:lstStyle/>
          <a:p>
            <a:pPr algn="ctr"/>
            <a:r>
              <a:rPr lang="es-ES" sz="60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rPr>
              <a:t>LA MUJER</a:t>
            </a:r>
          </a:p>
        </p:txBody>
      </p:sp>
      <p:sp>
        <p:nvSpPr>
          <p:cNvPr id="9" name="Rectángulo 8">
            <a:extLst>
              <a:ext uri="{FF2B5EF4-FFF2-40B4-BE49-F238E27FC236}">
                <a16:creationId xmlns:a16="http://schemas.microsoft.com/office/drawing/2014/main" id="{6A544593-E9E3-4B42-B18D-08FF9C023B63}"/>
              </a:ext>
            </a:extLst>
          </p:cNvPr>
          <p:cNvSpPr/>
          <p:nvPr/>
        </p:nvSpPr>
        <p:spPr>
          <a:xfrm>
            <a:off x="3084432" y="3598015"/>
            <a:ext cx="5229060" cy="523220"/>
          </a:xfrm>
          <a:prstGeom prst="rect">
            <a:avLst/>
          </a:prstGeom>
          <a:noFill/>
        </p:spPr>
        <p:txBody>
          <a:bodyPr wrap="none" lIns="91440" tIns="45720" rIns="91440" bIns="45720">
            <a:spAutoFit/>
          </a:bodyPr>
          <a:lstStyle/>
          <a:p>
            <a:pPr algn="ctr"/>
            <a:r>
              <a:rPr lang="es-ES" sz="2800" cap="none" spc="0" dirty="0">
                <a:ln w="9525">
                  <a:solidFill>
                    <a:schemeClr val="bg1"/>
                  </a:solidFill>
                  <a:prstDash val="solid"/>
                </a:ln>
                <a:solidFill>
                  <a:schemeClr val="accent5"/>
                </a:solidFill>
                <a:effectLst>
                  <a:outerShdw blurRad="12700" dist="38100" dir="2700000" algn="tl" rotWithShape="0">
                    <a:schemeClr val="bg1">
                      <a:lumMod val="50000"/>
                    </a:schemeClr>
                  </a:outerShdw>
                </a:effectLst>
                <a:latin typeface="Arial Narrow" panose="020B0604020202020204" pitchFamily="34" charset="0"/>
                <a:cs typeface="Arial Narrow" panose="020B0604020202020204" pitchFamily="34" charset="0"/>
              </a:rPr>
              <a:t>UN GRAN CAMBIO: TRES MUJERES</a:t>
            </a:r>
          </a:p>
        </p:txBody>
      </p:sp>
    </p:spTree>
    <p:extLst>
      <p:ext uri="{BB962C8B-B14F-4D97-AF65-F5344CB8AC3E}">
        <p14:creationId xmlns:p14="http://schemas.microsoft.com/office/powerpoint/2010/main" val="42139079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399415" y="732264"/>
            <a:ext cx="4342357" cy="5684061"/>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s-ES" dirty="0"/>
          </a:p>
        </p:txBody>
      </p:sp>
      <p:sp>
        <p:nvSpPr>
          <p:cNvPr id="6" name="Rectángulo 5"/>
          <p:cNvSpPr/>
          <p:nvPr/>
        </p:nvSpPr>
        <p:spPr>
          <a:xfrm>
            <a:off x="5346014" y="747789"/>
            <a:ext cx="4074859" cy="2806184"/>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s-ES"/>
          </a:p>
        </p:txBody>
      </p:sp>
      <p:sp>
        <p:nvSpPr>
          <p:cNvPr id="7" name="Rectángulo 6"/>
          <p:cNvSpPr/>
          <p:nvPr/>
        </p:nvSpPr>
        <p:spPr>
          <a:xfrm>
            <a:off x="5346014" y="3615261"/>
            <a:ext cx="4074859" cy="2806184"/>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s-ES"/>
          </a:p>
        </p:txBody>
      </p:sp>
      <p:pic>
        <p:nvPicPr>
          <p:cNvPr id="11" name="Imagen 10" descr="Captura de pantalla 2018-05-05 a las 22.36.46.png"/>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087041" y="725752"/>
            <a:ext cx="675381" cy="613400"/>
          </a:xfrm>
          <a:prstGeom prst="rect">
            <a:avLst/>
          </a:prstGeom>
        </p:spPr>
      </p:pic>
      <p:sp>
        <p:nvSpPr>
          <p:cNvPr id="14" name="CuadroTexto 13"/>
          <p:cNvSpPr txBox="1"/>
          <p:nvPr/>
        </p:nvSpPr>
        <p:spPr>
          <a:xfrm>
            <a:off x="399416" y="1293628"/>
            <a:ext cx="4342356" cy="3754874"/>
          </a:xfrm>
          <a:prstGeom prst="rect">
            <a:avLst/>
          </a:prstGeom>
          <a:noFill/>
        </p:spPr>
        <p:txBody>
          <a:bodyPr wrap="square" rtlCol="0">
            <a:spAutoFit/>
          </a:bodyPr>
          <a:lstStyle/>
          <a:p>
            <a:pPr algn="just"/>
            <a:r>
              <a:rPr lang="es-ES" sz="1400" b="1" dirty="0">
                <a:solidFill>
                  <a:schemeClr val="bg1"/>
                </a:solidFill>
                <a:latin typeface="Arial Narrow"/>
                <a:cs typeface="Arial Narrow"/>
              </a:rPr>
              <a:t>	Tres grandes mujeres fueron las pioneras en el Congreso de los Diputados de Madrid. Tres mujeres que no pudieron votar, pero que fueron elegidas en las Cortes de la Segunda República.</a:t>
            </a:r>
          </a:p>
          <a:p>
            <a:pPr algn="just"/>
            <a:endParaRPr lang="es-ES" sz="1400" b="1" dirty="0">
              <a:solidFill>
                <a:schemeClr val="bg1"/>
              </a:solidFill>
              <a:latin typeface="Arial Narrow"/>
              <a:cs typeface="Arial Narrow"/>
            </a:endParaRPr>
          </a:p>
          <a:p>
            <a:pPr algn="just"/>
            <a:r>
              <a:rPr lang="es-ES" sz="1400" b="1" dirty="0">
                <a:solidFill>
                  <a:schemeClr val="bg1"/>
                </a:solidFill>
                <a:latin typeface="Arial Narrow"/>
                <a:cs typeface="Arial Narrow"/>
              </a:rPr>
              <a:t>	Estas mujeres fueron </a:t>
            </a:r>
            <a:r>
              <a:rPr lang="es-ES" sz="1400" b="1" i="1" dirty="0">
                <a:solidFill>
                  <a:schemeClr val="bg1"/>
                </a:solidFill>
                <a:latin typeface="Arial Narrow"/>
                <a:cs typeface="Arial Narrow"/>
              </a:rPr>
              <a:t>Clara Campoamor</a:t>
            </a:r>
            <a:r>
              <a:rPr lang="es-ES" sz="1400" b="1" dirty="0">
                <a:solidFill>
                  <a:schemeClr val="bg1"/>
                </a:solidFill>
                <a:latin typeface="Arial Narrow"/>
                <a:cs typeface="Arial Narrow"/>
              </a:rPr>
              <a:t>, </a:t>
            </a:r>
            <a:r>
              <a:rPr lang="es-ES" sz="1400" b="1" i="1" dirty="0">
                <a:solidFill>
                  <a:schemeClr val="bg1"/>
                </a:solidFill>
                <a:latin typeface="Arial Narrow"/>
                <a:cs typeface="Arial Narrow"/>
              </a:rPr>
              <a:t>Victoria Kent </a:t>
            </a:r>
            <a:r>
              <a:rPr lang="es-ES" sz="1400" b="1" dirty="0">
                <a:solidFill>
                  <a:schemeClr val="bg1"/>
                </a:solidFill>
                <a:latin typeface="Arial Narrow"/>
                <a:cs typeface="Arial Narrow"/>
              </a:rPr>
              <a:t>y </a:t>
            </a:r>
            <a:r>
              <a:rPr lang="es-ES" sz="1400" b="1" i="1" dirty="0">
                <a:solidFill>
                  <a:schemeClr val="bg1"/>
                </a:solidFill>
                <a:latin typeface="Arial Narrow"/>
                <a:cs typeface="Arial Narrow"/>
              </a:rPr>
              <a:t>Margarita </a:t>
            </a:r>
            <a:r>
              <a:rPr lang="es-ES" sz="1400" b="1" i="1" dirty="0" err="1">
                <a:solidFill>
                  <a:schemeClr val="bg1"/>
                </a:solidFill>
                <a:latin typeface="Arial Narrow"/>
                <a:cs typeface="Arial Narrow"/>
              </a:rPr>
              <a:t>Nelken</a:t>
            </a:r>
            <a:r>
              <a:rPr lang="es-ES" sz="1400" b="1" dirty="0">
                <a:solidFill>
                  <a:schemeClr val="bg1"/>
                </a:solidFill>
                <a:latin typeface="Arial Narrow"/>
                <a:cs typeface="Arial Narrow"/>
              </a:rPr>
              <a:t>.</a:t>
            </a:r>
          </a:p>
          <a:p>
            <a:pPr algn="just"/>
            <a:endParaRPr lang="es-ES" sz="1400" b="1" dirty="0">
              <a:solidFill>
                <a:schemeClr val="bg1"/>
              </a:solidFill>
              <a:latin typeface="Arial Narrow"/>
              <a:cs typeface="Arial Narrow"/>
            </a:endParaRPr>
          </a:p>
          <a:p>
            <a:pPr algn="just"/>
            <a:r>
              <a:rPr lang="es-ES" sz="1400" b="1" dirty="0">
                <a:solidFill>
                  <a:schemeClr val="bg1"/>
                </a:solidFill>
                <a:latin typeface="Arial Narrow"/>
                <a:cs typeface="Arial Narrow"/>
              </a:rPr>
              <a:t>	Pese a que se encontraban rodeadas de hombres en el Parlamento, consiguieron cambiar la historia de la mujeres en nuestro país.</a:t>
            </a:r>
          </a:p>
          <a:p>
            <a:pPr algn="just"/>
            <a:endParaRPr lang="es-ES" sz="1400" b="1" dirty="0">
              <a:solidFill>
                <a:schemeClr val="bg1"/>
              </a:solidFill>
              <a:latin typeface="Arial Narrow"/>
              <a:cs typeface="Arial Narrow"/>
            </a:endParaRPr>
          </a:p>
          <a:p>
            <a:pPr algn="just"/>
            <a:r>
              <a:rPr lang="es-ES" sz="1400" b="1" dirty="0">
                <a:solidFill>
                  <a:schemeClr val="bg1"/>
                </a:solidFill>
                <a:latin typeface="Arial Narrow"/>
                <a:cs typeface="Arial Narrow"/>
              </a:rPr>
              <a:t>	Consiguieron el sufragio femenino en España, pero no lo tuvieron fácil, pues pensaban de formas diferentes.</a:t>
            </a:r>
          </a:p>
          <a:p>
            <a:pPr algn="just"/>
            <a:r>
              <a:rPr lang="es-ES" sz="1400" b="1" dirty="0">
                <a:solidFill>
                  <a:schemeClr val="bg1"/>
                </a:solidFill>
                <a:latin typeface="Arial Narrow"/>
                <a:cs typeface="Arial Narrow"/>
              </a:rPr>
              <a:t>Conocido es el discurso de Clara Campoamor el 1 de octubre de 1931.</a:t>
            </a:r>
          </a:p>
          <a:p>
            <a:pPr algn="just"/>
            <a:endParaRPr lang="es-ES" sz="1400" b="1" dirty="0">
              <a:solidFill>
                <a:schemeClr val="bg1"/>
              </a:solidFill>
              <a:latin typeface="Arial Narrow"/>
              <a:cs typeface="Arial Narrow"/>
            </a:endParaRPr>
          </a:p>
        </p:txBody>
      </p:sp>
      <p:sp>
        <p:nvSpPr>
          <p:cNvPr id="15" name="CuadroTexto 14"/>
          <p:cNvSpPr txBox="1"/>
          <p:nvPr/>
        </p:nvSpPr>
        <p:spPr>
          <a:xfrm>
            <a:off x="5346014" y="1310131"/>
            <a:ext cx="4073409" cy="2246769"/>
          </a:xfrm>
          <a:prstGeom prst="rect">
            <a:avLst/>
          </a:prstGeom>
          <a:noFill/>
        </p:spPr>
        <p:txBody>
          <a:bodyPr wrap="square" rtlCol="0">
            <a:spAutoFit/>
          </a:bodyPr>
          <a:lstStyle/>
          <a:p>
            <a:pPr algn="just"/>
            <a:r>
              <a:rPr lang="es-ES" sz="1400" b="1" dirty="0">
                <a:solidFill>
                  <a:schemeClr val="bg1"/>
                </a:solidFill>
                <a:latin typeface="Arial Narrow"/>
                <a:cs typeface="Arial Narrow"/>
              </a:rPr>
              <a:t>Vamos a analizar cómo defendieron el derecho al voto femenino desde desde su posición.</a:t>
            </a:r>
          </a:p>
          <a:p>
            <a:pPr algn="just"/>
            <a:endParaRPr lang="es-ES" sz="1400" b="1" dirty="0">
              <a:solidFill>
                <a:schemeClr val="bg1"/>
              </a:solidFill>
              <a:latin typeface="Arial Narrow"/>
              <a:cs typeface="Arial Narrow"/>
            </a:endParaRPr>
          </a:p>
          <a:p>
            <a:pPr algn="just"/>
            <a:r>
              <a:rPr lang="es-ES" sz="1400" b="1" dirty="0">
                <a:solidFill>
                  <a:schemeClr val="bg1"/>
                </a:solidFill>
                <a:latin typeface="Arial Narrow"/>
                <a:cs typeface="Arial Narrow"/>
              </a:rPr>
              <a:t>Algo que actualmente se considera natural, en la sociedad de los años 30 era muy diferente.</a:t>
            </a:r>
          </a:p>
          <a:p>
            <a:pPr algn="just"/>
            <a:endParaRPr lang="es-ES" sz="1400" b="1" dirty="0">
              <a:solidFill>
                <a:schemeClr val="bg1"/>
              </a:solidFill>
              <a:latin typeface="Arial Narrow"/>
              <a:cs typeface="Arial Narrow"/>
            </a:endParaRPr>
          </a:p>
          <a:p>
            <a:pPr algn="just"/>
            <a:r>
              <a:rPr lang="es-ES" sz="1400" b="1" dirty="0">
                <a:solidFill>
                  <a:schemeClr val="bg1"/>
                </a:solidFill>
                <a:latin typeface="Arial Narrow"/>
                <a:cs typeface="Arial Narrow"/>
              </a:rPr>
              <a:t>Sin embargo, imagina lo que supone conseguir que una mujer pudiera votar en esa sociedad.</a:t>
            </a:r>
          </a:p>
          <a:p>
            <a:pPr algn="just"/>
            <a:endParaRPr lang="es-ES" sz="1400" b="1" dirty="0">
              <a:solidFill>
                <a:schemeClr val="bg1"/>
              </a:solidFill>
              <a:latin typeface="Arial Narrow"/>
              <a:cs typeface="Arial Narrow"/>
            </a:endParaRPr>
          </a:p>
          <a:p>
            <a:pPr algn="just"/>
            <a:r>
              <a:rPr lang="es-ES" sz="1400" b="1" dirty="0">
                <a:solidFill>
                  <a:schemeClr val="bg1"/>
                </a:solidFill>
                <a:latin typeface="Arial Narrow"/>
                <a:cs typeface="Arial Narrow"/>
              </a:rPr>
              <a:t>¿Crees que todos en España pensaban igual?</a:t>
            </a:r>
          </a:p>
        </p:txBody>
      </p:sp>
      <p:sp>
        <p:nvSpPr>
          <p:cNvPr id="16" name="CuadroTexto 15"/>
          <p:cNvSpPr txBox="1"/>
          <p:nvPr/>
        </p:nvSpPr>
        <p:spPr>
          <a:xfrm>
            <a:off x="5355040" y="4169556"/>
            <a:ext cx="4065846" cy="2246769"/>
          </a:xfrm>
          <a:prstGeom prst="rect">
            <a:avLst/>
          </a:prstGeom>
          <a:noFill/>
        </p:spPr>
        <p:txBody>
          <a:bodyPr wrap="square" rtlCol="0">
            <a:spAutoFit/>
          </a:bodyPr>
          <a:lstStyle/>
          <a:p>
            <a:pPr marL="342900" indent="-342900" algn="just">
              <a:buFont typeface="+mj-lt"/>
              <a:buAutoNum type="arabicPeriod"/>
            </a:pPr>
            <a:r>
              <a:rPr lang="es-ES" sz="1400" b="1" dirty="0">
                <a:solidFill>
                  <a:schemeClr val="bg1"/>
                </a:solidFill>
                <a:latin typeface="Arial Narrow"/>
                <a:cs typeface="Arial Narrow"/>
              </a:rPr>
              <a:t>Deberás buscar información sobre Clara Campoamor, Victoria Kent y Margarita Nelken para acercarte a su figura.</a:t>
            </a:r>
          </a:p>
          <a:p>
            <a:pPr marL="342900" indent="-342900" algn="just">
              <a:buFont typeface="+mj-lt"/>
              <a:buAutoNum type="arabicPeriod"/>
            </a:pPr>
            <a:r>
              <a:rPr lang="es-ES" sz="1400" b="1" dirty="0">
                <a:solidFill>
                  <a:schemeClr val="bg1"/>
                </a:solidFill>
                <a:latin typeface="Arial Narrow"/>
                <a:cs typeface="Arial Narrow"/>
              </a:rPr>
              <a:t>A continuación busca en la página web del Congreso de los Diputados el Diario de sesiones del 1 de octubre de 1931. Fue la sesión donde se debatió la cuestión.</a:t>
            </a:r>
          </a:p>
          <a:p>
            <a:pPr marL="342900" indent="-342900" algn="just"/>
            <a:r>
              <a:rPr lang="es-ES" sz="1400" b="1" dirty="0">
                <a:solidFill>
                  <a:schemeClr val="bg1"/>
                </a:solidFill>
                <a:latin typeface="Arial Narrow"/>
                <a:cs typeface="Arial Narrow"/>
              </a:rPr>
              <a:t>	Debatid en clase por qué creéis que defendieron posiciones diferentes y quién no estaba a favor de esto.</a:t>
            </a:r>
          </a:p>
        </p:txBody>
      </p:sp>
      <p:sp>
        <p:nvSpPr>
          <p:cNvPr id="19" name="Título 1"/>
          <p:cNvSpPr txBox="1">
            <a:spLocks/>
          </p:cNvSpPr>
          <p:nvPr/>
        </p:nvSpPr>
        <p:spPr>
          <a:xfrm>
            <a:off x="5355040" y="3619402"/>
            <a:ext cx="4065833" cy="506397"/>
          </a:xfrm>
          <a:prstGeom prst="rect">
            <a:avLst/>
          </a:prstGeom>
        </p:spPr>
        <p:txBody>
          <a:bodyPr vert="horz" wrap="none" lIns="80456" tIns="40228" rIns="80456" bIns="40228" rtlCol="0" anchor="t">
            <a:noAutofit/>
            <a:scene3d>
              <a:camera prst="orthographicFront"/>
              <a:lightRig rig="glow" dir="tl">
                <a:rot lat="0" lon="0" rev="5400000"/>
              </a:lightRig>
            </a:scene3d>
            <a:sp3d contourW="6350" prstMaterial="dkEdge">
              <a:bevelT w="25400" h="25400"/>
              <a:contourClr>
                <a:schemeClr val="bg1">
                  <a:lumMod val="50000"/>
                  <a:lumOff val="50000"/>
                </a:schemeClr>
              </a:contourClr>
            </a:sp3d>
          </a:bodyPr>
          <a:lstStyle>
            <a:lvl1pPr algn="r" defTabSz="804565" rtl="0" eaLnBrk="1" latinLnBrk="0" hangingPunct="1">
              <a:lnSpc>
                <a:spcPct val="90000"/>
              </a:lnSpc>
              <a:spcBef>
                <a:spcPct val="0"/>
              </a:spcBef>
              <a:buNone/>
              <a:defRPr sz="8500" b="0" kern="1200" spc="-264">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ea typeface="+mj-ea"/>
                <a:cs typeface="+mj-cs"/>
              </a:defRPr>
            </a:lvl1pPr>
          </a:lstStyle>
          <a:p>
            <a:pPr algn="ctr"/>
            <a:r>
              <a:rPr lang="es-ES" sz="3200" b="1" spc="0" dirty="0">
                <a:ln w="11430"/>
                <a:solidFill>
                  <a:schemeClr val="accent5">
                    <a:lumMod val="75000"/>
                  </a:schemeClr>
                </a:solidFill>
                <a:effectLst>
                  <a:outerShdw blurRad="80000" dist="40000" dir="5040000" algn="tl">
                    <a:srgbClr val="000000">
                      <a:alpha val="30000"/>
                    </a:srgbClr>
                  </a:outerShdw>
                </a:effectLst>
              </a:rPr>
              <a:t>HACER</a:t>
            </a:r>
          </a:p>
        </p:txBody>
      </p:sp>
      <p:sp>
        <p:nvSpPr>
          <p:cNvPr id="20" name="Título 1"/>
          <p:cNvSpPr txBox="1">
            <a:spLocks/>
          </p:cNvSpPr>
          <p:nvPr/>
        </p:nvSpPr>
        <p:spPr>
          <a:xfrm>
            <a:off x="0" y="0"/>
            <a:ext cx="9906000" cy="735821"/>
          </a:xfrm>
          <a:prstGeom prst="rect">
            <a:avLst/>
          </a:prstGeom>
        </p:spPr>
        <p:txBody>
          <a:bodyPr vert="horz" wrap="none" lIns="80456" tIns="40228" rIns="80456" bIns="40228" rtlCol="0" anchor="t">
            <a:noAutofit/>
            <a:scene3d>
              <a:camera prst="orthographicFront"/>
              <a:lightRig rig="glow" dir="tl">
                <a:rot lat="0" lon="0" rev="5400000"/>
              </a:lightRig>
            </a:scene3d>
            <a:sp3d contourW="6350" prstMaterial="dkEdge">
              <a:bevelT w="25400" h="25400"/>
              <a:contourClr>
                <a:schemeClr val="bg1">
                  <a:lumMod val="50000"/>
                  <a:lumOff val="50000"/>
                </a:schemeClr>
              </a:contourClr>
            </a:sp3d>
          </a:bodyPr>
          <a:lstStyle>
            <a:lvl1pPr algn="r" defTabSz="804565" rtl="0" eaLnBrk="1" latinLnBrk="0" hangingPunct="1">
              <a:lnSpc>
                <a:spcPct val="90000"/>
              </a:lnSpc>
              <a:spcBef>
                <a:spcPct val="0"/>
              </a:spcBef>
              <a:buNone/>
              <a:defRPr sz="8500" b="0" kern="1200" spc="-264">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ea typeface="+mj-ea"/>
                <a:cs typeface="+mj-cs"/>
              </a:defRPr>
            </a:lvl1pPr>
          </a:lstStyle>
          <a:p>
            <a:pPr algn="ctr"/>
            <a:r>
              <a:rPr lang="es-ES" sz="4800" b="1" spc="0" dirty="0">
                <a:ln w="11430"/>
                <a:solidFill>
                  <a:schemeClr val="accent5">
                    <a:lumMod val="75000"/>
                  </a:schemeClr>
                </a:solidFill>
                <a:effectLst>
                  <a:outerShdw blurRad="80000" dist="40000" dir="5040000" algn="tl">
                    <a:srgbClr val="000000">
                      <a:alpha val="30000"/>
                    </a:srgbClr>
                  </a:outerShdw>
                </a:effectLst>
              </a:rPr>
              <a:t>UN GRAN CAMBIO: TRES MUJERES</a:t>
            </a:r>
            <a:endParaRPr lang="es-ES" sz="3200" b="1" spc="0" dirty="0">
              <a:ln w="11430"/>
              <a:solidFill>
                <a:schemeClr val="accent5">
                  <a:lumMod val="75000"/>
                </a:schemeClr>
              </a:solidFill>
              <a:effectLst>
                <a:outerShdw blurRad="80000" dist="40000" dir="5040000" algn="tl">
                  <a:srgbClr val="000000">
                    <a:alpha val="30000"/>
                  </a:srgbClr>
                </a:outerShdw>
              </a:effectLst>
            </a:endParaRPr>
          </a:p>
        </p:txBody>
      </p:sp>
      <p:sp>
        <p:nvSpPr>
          <p:cNvPr id="22" name="Título 1"/>
          <p:cNvSpPr txBox="1">
            <a:spLocks/>
          </p:cNvSpPr>
          <p:nvPr/>
        </p:nvSpPr>
        <p:spPr>
          <a:xfrm>
            <a:off x="5344564" y="771082"/>
            <a:ext cx="4074859" cy="478405"/>
          </a:xfrm>
          <a:prstGeom prst="rect">
            <a:avLst/>
          </a:prstGeom>
        </p:spPr>
        <p:txBody>
          <a:bodyPr vert="horz" wrap="none" lIns="80456" tIns="40228" rIns="80456" bIns="40228" rtlCol="0" anchor="t">
            <a:noAutofit/>
            <a:scene3d>
              <a:camera prst="orthographicFront"/>
              <a:lightRig rig="glow" dir="tl">
                <a:rot lat="0" lon="0" rev="5400000"/>
              </a:lightRig>
            </a:scene3d>
            <a:sp3d contourW="6350" prstMaterial="dkEdge">
              <a:bevelT w="25400" h="25400"/>
              <a:contourClr>
                <a:schemeClr val="bg1">
                  <a:lumMod val="50000"/>
                  <a:lumOff val="50000"/>
                </a:schemeClr>
              </a:contourClr>
            </a:sp3d>
          </a:bodyPr>
          <a:lstStyle>
            <a:lvl1pPr algn="r" defTabSz="804565" rtl="0" eaLnBrk="1" latinLnBrk="0" hangingPunct="1">
              <a:lnSpc>
                <a:spcPct val="90000"/>
              </a:lnSpc>
              <a:spcBef>
                <a:spcPct val="0"/>
              </a:spcBef>
              <a:buNone/>
              <a:defRPr sz="8500" b="0" kern="1200" spc="-264">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ea typeface="+mj-ea"/>
                <a:cs typeface="+mj-cs"/>
              </a:defRPr>
            </a:lvl1pPr>
          </a:lstStyle>
          <a:p>
            <a:pPr algn="ctr"/>
            <a:r>
              <a:rPr lang="es-ES" sz="3200" b="1" spc="0" dirty="0">
                <a:ln w="11430"/>
                <a:solidFill>
                  <a:schemeClr val="accent5">
                    <a:lumMod val="75000"/>
                  </a:schemeClr>
                </a:solidFill>
                <a:effectLst>
                  <a:outerShdw blurRad="80000" dist="40000" dir="5040000" algn="tl">
                    <a:srgbClr val="000000">
                      <a:alpha val="30000"/>
                    </a:srgbClr>
                  </a:outerShdw>
                </a:effectLst>
              </a:rPr>
              <a:t>PENSAR</a:t>
            </a:r>
          </a:p>
        </p:txBody>
      </p:sp>
      <p:sp>
        <p:nvSpPr>
          <p:cNvPr id="23" name="Título 1"/>
          <p:cNvSpPr txBox="1">
            <a:spLocks/>
          </p:cNvSpPr>
          <p:nvPr/>
        </p:nvSpPr>
        <p:spPr>
          <a:xfrm>
            <a:off x="399416" y="747876"/>
            <a:ext cx="4342356" cy="478405"/>
          </a:xfrm>
          <a:prstGeom prst="rect">
            <a:avLst/>
          </a:prstGeom>
        </p:spPr>
        <p:txBody>
          <a:bodyPr vert="horz" wrap="none" lIns="80456" tIns="40228" rIns="80456" bIns="40228" rtlCol="0" anchor="t">
            <a:noAutofit/>
            <a:scene3d>
              <a:camera prst="orthographicFront"/>
              <a:lightRig rig="glow" dir="tl">
                <a:rot lat="0" lon="0" rev="5400000"/>
              </a:lightRig>
            </a:scene3d>
            <a:sp3d contourW="6350" prstMaterial="dkEdge">
              <a:bevelT w="25400" h="25400"/>
              <a:contourClr>
                <a:schemeClr val="bg1">
                  <a:lumMod val="50000"/>
                  <a:lumOff val="50000"/>
                </a:schemeClr>
              </a:contourClr>
            </a:sp3d>
          </a:bodyPr>
          <a:lstStyle>
            <a:lvl1pPr algn="r" defTabSz="804565" rtl="0" eaLnBrk="1" latinLnBrk="0" hangingPunct="1">
              <a:lnSpc>
                <a:spcPct val="90000"/>
              </a:lnSpc>
              <a:spcBef>
                <a:spcPct val="0"/>
              </a:spcBef>
              <a:buNone/>
              <a:defRPr sz="8500" b="0" kern="1200" spc="-264">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ea typeface="+mj-ea"/>
                <a:cs typeface="+mj-cs"/>
              </a:defRPr>
            </a:lvl1pPr>
          </a:lstStyle>
          <a:p>
            <a:pPr algn="ctr"/>
            <a:r>
              <a:rPr lang="es-ES" sz="3200" b="1" spc="0" dirty="0">
                <a:ln w="11430"/>
                <a:solidFill>
                  <a:schemeClr val="accent5">
                    <a:lumMod val="75000"/>
                  </a:schemeClr>
                </a:solidFill>
                <a:effectLst>
                  <a:outerShdw blurRad="80000" dist="40000" dir="5040000" algn="tl">
                    <a:srgbClr val="000000">
                      <a:alpha val="30000"/>
                    </a:srgbClr>
                  </a:outerShdw>
                </a:effectLst>
              </a:rPr>
              <a:t>MIRAR</a:t>
            </a:r>
          </a:p>
        </p:txBody>
      </p:sp>
      <p:sp>
        <p:nvSpPr>
          <p:cNvPr id="17" name="Rectángulo 16"/>
          <p:cNvSpPr/>
          <p:nvPr/>
        </p:nvSpPr>
        <p:spPr>
          <a:xfrm>
            <a:off x="0" y="6585319"/>
            <a:ext cx="8971472" cy="10416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pic>
        <p:nvPicPr>
          <p:cNvPr id="24" name="Imagen 23" descr="Captura de pantalla 2018-05-05 a las 22.36.25.png"/>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243604" y="742506"/>
            <a:ext cx="742153" cy="695331"/>
          </a:xfrm>
          <a:prstGeom prst="rect">
            <a:avLst/>
          </a:prstGeom>
        </p:spPr>
      </p:pic>
      <p:pic>
        <p:nvPicPr>
          <p:cNvPr id="25" name="Imagen 24" descr="Captura de pantalla 2018-05-05 a las 22.36.04.png"/>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20478723">
            <a:off x="5200882" y="3588939"/>
            <a:ext cx="742769" cy="645584"/>
          </a:xfrm>
          <a:prstGeom prst="rect">
            <a:avLst/>
          </a:prstGeom>
        </p:spPr>
      </p:pic>
      <p:graphicFrame>
        <p:nvGraphicFramePr>
          <p:cNvPr id="29" name="28 Tabla"/>
          <p:cNvGraphicFramePr>
            <a:graphicFrameLocks noGrp="1"/>
          </p:cNvGraphicFramePr>
          <p:nvPr/>
        </p:nvGraphicFramePr>
        <p:xfrm>
          <a:off x="723900" y="4606841"/>
          <a:ext cx="3710802" cy="1669122"/>
        </p:xfrm>
        <a:graphic>
          <a:graphicData uri="http://schemas.openxmlformats.org/drawingml/2006/table">
            <a:tbl>
              <a:tblPr/>
              <a:tblGrid>
                <a:gridCol w="1236934">
                  <a:extLst>
                    <a:ext uri="{9D8B030D-6E8A-4147-A177-3AD203B41FA5}">
                      <a16:colId xmlns:a16="http://schemas.microsoft.com/office/drawing/2014/main" val="20000"/>
                    </a:ext>
                  </a:extLst>
                </a:gridCol>
                <a:gridCol w="1236934">
                  <a:extLst>
                    <a:ext uri="{9D8B030D-6E8A-4147-A177-3AD203B41FA5}">
                      <a16:colId xmlns:a16="http://schemas.microsoft.com/office/drawing/2014/main" val="20001"/>
                    </a:ext>
                  </a:extLst>
                </a:gridCol>
                <a:gridCol w="1236934">
                  <a:extLst>
                    <a:ext uri="{9D8B030D-6E8A-4147-A177-3AD203B41FA5}">
                      <a16:colId xmlns:a16="http://schemas.microsoft.com/office/drawing/2014/main" val="20002"/>
                    </a:ext>
                  </a:extLst>
                </a:gridCol>
              </a:tblGrid>
              <a:tr h="1094564">
                <a:tc>
                  <a:txBody>
                    <a:bodyPr/>
                    <a:lstStyle/>
                    <a:p>
                      <a:pPr>
                        <a:spcAft>
                          <a:spcPts val="0"/>
                        </a:spcAft>
                      </a:pPr>
                      <a:endParaRPr lang="es-ES" sz="1100" dirty="0">
                        <a:solidFill>
                          <a:srgbClr val="0000FF"/>
                        </a:solidFill>
                        <a:latin typeface="Arial Narrow"/>
                        <a:ea typeface="ＭＳ 明朝"/>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endParaRPr lang="es-ES_tradnl" sz="1100" dirty="0">
                        <a:solidFill>
                          <a:srgbClr val="0000FF"/>
                        </a:solidFill>
                        <a:latin typeface="Arial Narrow"/>
                        <a:ea typeface="ＭＳ 明朝"/>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endParaRPr lang="es-ES_tradnl" sz="1100">
                        <a:solidFill>
                          <a:srgbClr val="0000FF"/>
                        </a:solidFill>
                        <a:latin typeface="Arial Narrow"/>
                        <a:ea typeface="ＭＳ 明朝"/>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574558">
                <a:tc>
                  <a:txBody>
                    <a:bodyPr/>
                    <a:lstStyle/>
                    <a:p>
                      <a:pPr algn="ctr">
                        <a:spcAft>
                          <a:spcPts val="0"/>
                        </a:spcAft>
                      </a:pPr>
                      <a:r>
                        <a:rPr lang="es-ES" sz="1100" b="1" dirty="0">
                          <a:solidFill>
                            <a:schemeClr val="bg1"/>
                          </a:solidFill>
                          <a:latin typeface="Arial Narrow" pitchFamily="34" charset="0"/>
                          <a:ea typeface="ＭＳ 明朝"/>
                          <a:cs typeface="Times New Roman"/>
                        </a:rPr>
                        <a:t>Clara</a:t>
                      </a:r>
                      <a:r>
                        <a:rPr lang="es-ES" sz="1100" b="1" baseline="0" dirty="0">
                          <a:solidFill>
                            <a:schemeClr val="bg1"/>
                          </a:solidFill>
                          <a:latin typeface="Arial Narrow" pitchFamily="34" charset="0"/>
                          <a:ea typeface="ＭＳ 明朝"/>
                          <a:cs typeface="Times New Roman"/>
                        </a:rPr>
                        <a:t> </a:t>
                      </a:r>
                    </a:p>
                    <a:p>
                      <a:pPr algn="ctr">
                        <a:spcAft>
                          <a:spcPts val="0"/>
                        </a:spcAft>
                      </a:pPr>
                      <a:r>
                        <a:rPr lang="es-ES" sz="1100" b="1" baseline="0" dirty="0">
                          <a:solidFill>
                            <a:schemeClr val="bg1"/>
                          </a:solidFill>
                          <a:latin typeface="Arial Narrow" pitchFamily="34" charset="0"/>
                          <a:ea typeface="ＭＳ 明朝"/>
                          <a:cs typeface="Times New Roman"/>
                        </a:rPr>
                        <a:t>CAMPOAMOR</a:t>
                      </a:r>
                      <a:endParaRPr lang="es-ES" sz="1100" b="1" dirty="0">
                        <a:solidFill>
                          <a:schemeClr val="bg1"/>
                        </a:solidFill>
                        <a:latin typeface="Arial Narrow" pitchFamily="34" charset="0"/>
                        <a:ea typeface="ＭＳ 明朝"/>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s-ES_tradnl" sz="1100" b="1" dirty="0">
                          <a:solidFill>
                            <a:schemeClr val="bg1"/>
                          </a:solidFill>
                          <a:latin typeface="Arial Narrow" pitchFamily="34" charset="0"/>
                          <a:ea typeface="ＭＳ 明朝"/>
                          <a:cs typeface="Times New Roman"/>
                        </a:rPr>
                        <a:t>Victoria </a:t>
                      </a:r>
                    </a:p>
                    <a:p>
                      <a:pPr algn="ctr">
                        <a:spcAft>
                          <a:spcPts val="0"/>
                        </a:spcAft>
                      </a:pPr>
                      <a:r>
                        <a:rPr lang="es-ES_tradnl" sz="1100" b="1" dirty="0">
                          <a:solidFill>
                            <a:schemeClr val="bg1"/>
                          </a:solidFill>
                          <a:latin typeface="Arial Narrow" pitchFamily="34" charset="0"/>
                          <a:ea typeface="ＭＳ 明朝"/>
                          <a:cs typeface="Times New Roman"/>
                        </a:rPr>
                        <a:t>KENT</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s-ES_tradnl" sz="1050" b="1" dirty="0">
                          <a:solidFill>
                            <a:schemeClr val="bg1"/>
                          </a:solidFill>
                          <a:latin typeface="Arial Narrow" pitchFamily="34" charset="0"/>
                          <a:ea typeface="ＭＳ 明朝"/>
                          <a:cs typeface="Times New Roman"/>
                        </a:rPr>
                        <a:t>Margarita</a:t>
                      </a:r>
                    </a:p>
                    <a:p>
                      <a:pPr algn="ctr">
                        <a:spcAft>
                          <a:spcPts val="0"/>
                        </a:spcAft>
                      </a:pPr>
                      <a:r>
                        <a:rPr lang="es-ES_tradnl" sz="1050" b="1" dirty="0">
                          <a:solidFill>
                            <a:schemeClr val="bg1"/>
                          </a:solidFill>
                          <a:latin typeface="Arial Narrow" pitchFamily="34" charset="0"/>
                          <a:ea typeface="ＭＳ 明朝"/>
                          <a:cs typeface="Times New Roman"/>
                        </a:rPr>
                        <a:t> NELKEN</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bl>
          </a:graphicData>
        </a:graphic>
      </p:graphicFrame>
      <p:pic>
        <p:nvPicPr>
          <p:cNvPr id="2054" name="Imagen 53" descr="Macintosh HD:Users:Trabajo:Desktop:Clara_Campoamor.png"/>
          <p:cNvPicPr>
            <a:picLocks noChangeAspect="1" noChangeArrowheads="1"/>
          </p:cNvPicPr>
          <p:nvPr/>
        </p:nvPicPr>
        <p:blipFill>
          <a:blip r:embed="rId5"/>
          <a:srcRect/>
          <a:stretch>
            <a:fillRect/>
          </a:stretch>
        </p:blipFill>
        <p:spPr bwMode="auto">
          <a:xfrm>
            <a:off x="994038" y="4833058"/>
            <a:ext cx="723900" cy="933450"/>
          </a:xfrm>
          <a:prstGeom prst="rect">
            <a:avLst/>
          </a:prstGeom>
          <a:noFill/>
        </p:spPr>
      </p:pic>
      <p:pic>
        <p:nvPicPr>
          <p:cNvPr id="2053" name="Imagen 54" descr="Macintosh HD:Users:Trabajo:Desktop:Victoria-Kent_fullLightbox.jpg"/>
          <p:cNvPicPr>
            <a:picLocks noChangeAspect="1" noChangeArrowheads="1"/>
          </p:cNvPicPr>
          <p:nvPr/>
        </p:nvPicPr>
        <p:blipFill>
          <a:blip r:embed="rId6"/>
          <a:srcRect/>
          <a:stretch>
            <a:fillRect/>
          </a:stretch>
        </p:blipFill>
        <p:spPr bwMode="auto">
          <a:xfrm>
            <a:off x="2286400" y="4833058"/>
            <a:ext cx="628650" cy="933450"/>
          </a:xfrm>
          <a:prstGeom prst="rect">
            <a:avLst/>
          </a:prstGeom>
          <a:noFill/>
        </p:spPr>
      </p:pic>
      <p:pic>
        <p:nvPicPr>
          <p:cNvPr id="2052" name="Imagen 55" descr="Macintosh HD:Users:Trabajo:Desktop:margarita-nelken1 2.jpg"/>
          <p:cNvPicPr>
            <a:picLocks noChangeAspect="1" noChangeArrowheads="1"/>
          </p:cNvPicPr>
          <p:nvPr/>
        </p:nvPicPr>
        <p:blipFill>
          <a:blip r:embed="rId7"/>
          <a:srcRect/>
          <a:stretch>
            <a:fillRect/>
          </a:stretch>
        </p:blipFill>
        <p:spPr bwMode="auto">
          <a:xfrm>
            <a:off x="3480023" y="4833058"/>
            <a:ext cx="695325" cy="933450"/>
          </a:xfrm>
          <a:prstGeom prst="rect">
            <a:avLst/>
          </a:prstGeom>
          <a:noFill/>
        </p:spPr>
      </p:pic>
      <p:sp>
        <p:nvSpPr>
          <p:cNvPr id="30" name="Rectángulo 1"/>
          <p:cNvSpPr/>
          <p:nvPr/>
        </p:nvSpPr>
        <p:spPr>
          <a:xfrm>
            <a:off x="0" y="6585319"/>
            <a:ext cx="9900000" cy="10416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pic>
        <p:nvPicPr>
          <p:cNvPr id="31" name="Picture 7" descr="C:\Users\tres\Downloads\IMG_4560.PNG"/>
          <p:cNvPicPr>
            <a:picLocks noChangeAspect="1" noChangeArrowheads="1"/>
          </p:cNvPicPr>
          <p:nvPr/>
        </p:nvPicPr>
        <p:blipFill>
          <a:blip r:embed="rId8"/>
          <a:srcRect/>
          <a:stretch>
            <a:fillRect/>
          </a:stretch>
        </p:blipFill>
        <p:spPr bwMode="auto">
          <a:xfrm>
            <a:off x="9426246" y="6429395"/>
            <a:ext cx="396000" cy="396000"/>
          </a:xfrm>
          <a:prstGeom prst="rect">
            <a:avLst/>
          </a:prstGeom>
          <a:noFill/>
        </p:spPr>
      </p:pic>
    </p:spTree>
    <p:extLst>
      <p:ext uri="{BB962C8B-B14F-4D97-AF65-F5344CB8AC3E}">
        <p14:creationId xmlns:p14="http://schemas.microsoft.com/office/powerpoint/2010/main" val="2065206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399415" y="742506"/>
            <a:ext cx="4342357" cy="5684061"/>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s-ES" dirty="0"/>
          </a:p>
        </p:txBody>
      </p:sp>
      <p:sp>
        <p:nvSpPr>
          <p:cNvPr id="6" name="Rectángulo 5"/>
          <p:cNvSpPr/>
          <p:nvPr/>
        </p:nvSpPr>
        <p:spPr>
          <a:xfrm>
            <a:off x="5346014" y="758031"/>
            <a:ext cx="4074859" cy="2806184"/>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s-ES"/>
          </a:p>
        </p:txBody>
      </p:sp>
      <p:sp>
        <p:nvSpPr>
          <p:cNvPr id="7" name="Rectángulo 6"/>
          <p:cNvSpPr/>
          <p:nvPr/>
        </p:nvSpPr>
        <p:spPr>
          <a:xfrm>
            <a:off x="5346014" y="3625503"/>
            <a:ext cx="4074859" cy="2806184"/>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s-ES"/>
          </a:p>
        </p:txBody>
      </p:sp>
      <p:pic>
        <p:nvPicPr>
          <p:cNvPr id="8" name="Imagen 7" descr="Captura de pantalla 2018-05-05 a las 22.36.25.png"/>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243604" y="742506"/>
            <a:ext cx="742153" cy="695331"/>
          </a:xfrm>
          <a:prstGeom prst="rect">
            <a:avLst/>
          </a:prstGeom>
        </p:spPr>
      </p:pic>
      <p:pic>
        <p:nvPicPr>
          <p:cNvPr id="10" name="Imagen 9" descr="Captura de pantalla 2018-05-05 a las 22.36.04.png"/>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20478723">
            <a:off x="5200882" y="3599181"/>
            <a:ext cx="742769" cy="645584"/>
          </a:xfrm>
          <a:prstGeom prst="rect">
            <a:avLst/>
          </a:prstGeom>
        </p:spPr>
      </p:pic>
      <p:pic>
        <p:nvPicPr>
          <p:cNvPr id="11" name="Imagen 10" descr="Captura de pantalla 2018-05-05 a las 22.36.46.png"/>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107355" y="749000"/>
            <a:ext cx="675381" cy="613400"/>
          </a:xfrm>
          <a:prstGeom prst="rect">
            <a:avLst/>
          </a:prstGeom>
        </p:spPr>
      </p:pic>
      <p:sp>
        <p:nvSpPr>
          <p:cNvPr id="14" name="CuadroTexto 13"/>
          <p:cNvSpPr txBox="1"/>
          <p:nvPr/>
        </p:nvSpPr>
        <p:spPr>
          <a:xfrm>
            <a:off x="399415" y="1096225"/>
            <a:ext cx="4342356" cy="5335462"/>
          </a:xfrm>
          <a:prstGeom prst="rect">
            <a:avLst/>
          </a:prstGeom>
          <a:noFill/>
        </p:spPr>
        <p:txBody>
          <a:bodyPr wrap="square" rtlCol="0">
            <a:spAutoFit/>
          </a:bodyPr>
          <a:lstStyle/>
          <a:p>
            <a:pPr algn="just"/>
            <a:r>
              <a:rPr lang="es-ES" sz="1400" b="1" dirty="0">
                <a:solidFill>
                  <a:schemeClr val="bg1"/>
                </a:solidFill>
                <a:latin typeface="Arial Narrow"/>
                <a:cs typeface="Arial Narrow"/>
              </a:rPr>
              <a:t>OBJETIVOS:</a:t>
            </a:r>
          </a:p>
          <a:p>
            <a:pPr marL="357188" indent="-195263" algn="just">
              <a:buFont typeface="+mj-lt"/>
              <a:buAutoNum type="arabicPeriod"/>
            </a:pPr>
            <a:r>
              <a:rPr lang="es-ES" sz="1400" b="1" dirty="0">
                <a:solidFill>
                  <a:schemeClr val="bg1"/>
                </a:solidFill>
                <a:latin typeface="Arial Narrow"/>
                <a:cs typeface="Arial Narrow"/>
              </a:rPr>
              <a:t>Conocer el proceso de consecución del sufragio femenino en España y el papel desempeñado por las pioneras en el Congreso de los Diputados en su logro.</a:t>
            </a:r>
          </a:p>
          <a:p>
            <a:pPr marL="357188" indent="-195263" algn="just">
              <a:buFont typeface="+mj-lt"/>
              <a:buAutoNum type="arabicPeriod"/>
            </a:pPr>
            <a:r>
              <a:rPr lang="es-ES" sz="1400" b="1" dirty="0">
                <a:solidFill>
                  <a:schemeClr val="bg1"/>
                </a:solidFill>
                <a:latin typeface="Arial Narrow"/>
                <a:cs typeface="Arial Narrow"/>
              </a:rPr>
              <a:t>Buscar en fuentes directas acontecimientos de relevancia histórica.</a:t>
            </a:r>
          </a:p>
          <a:p>
            <a:pPr marL="357188" indent="-195263" algn="just">
              <a:buFont typeface="+mj-lt"/>
              <a:buAutoNum type="arabicPeriod"/>
            </a:pPr>
            <a:r>
              <a:rPr lang="es-ES" sz="1400" b="1" dirty="0">
                <a:solidFill>
                  <a:schemeClr val="bg1"/>
                </a:solidFill>
                <a:latin typeface="Arial Narrow"/>
                <a:cs typeface="Arial Narrow"/>
              </a:rPr>
              <a:t>Valorar los cambios de género que transformaron la sociedad española durante los años 30.</a:t>
            </a:r>
          </a:p>
          <a:p>
            <a:pPr marL="161925" algn="just"/>
            <a:endParaRPr lang="es-ES" sz="700" b="1" dirty="0">
              <a:solidFill>
                <a:schemeClr val="bg1"/>
              </a:solidFill>
              <a:latin typeface="Arial Narrow"/>
              <a:cs typeface="Arial Narrow"/>
            </a:endParaRPr>
          </a:p>
          <a:p>
            <a:pPr algn="just"/>
            <a:r>
              <a:rPr lang="es-ES" sz="1400" b="1" dirty="0">
                <a:solidFill>
                  <a:schemeClr val="bg1"/>
                </a:solidFill>
                <a:latin typeface="Arial Narrow"/>
                <a:cs typeface="Arial Narrow"/>
              </a:rPr>
              <a:t>INFORMACIÓN NECESARIA:</a:t>
            </a:r>
          </a:p>
          <a:p>
            <a:pPr algn="just"/>
            <a:r>
              <a:rPr lang="es-ES" sz="1400" b="1" dirty="0">
                <a:solidFill>
                  <a:schemeClr val="bg1"/>
                </a:solidFill>
                <a:latin typeface="Arial Narrow"/>
                <a:cs typeface="Arial Narrow"/>
              </a:rPr>
              <a:t>	La llegada de la 2ª República supuso la apertura del debate sufragista femenino que ya en Europa había promovido cambios en los roles de la mujer.</a:t>
            </a:r>
          </a:p>
          <a:p>
            <a:pPr algn="just"/>
            <a:r>
              <a:rPr lang="es-ES" sz="1400" b="1" dirty="0">
                <a:solidFill>
                  <a:schemeClr val="bg1"/>
                </a:solidFill>
                <a:latin typeface="Arial Narrow"/>
                <a:cs typeface="Arial Narrow"/>
              </a:rPr>
              <a:t>	El papel fundamental de Clara Campoamor al defender el derecho al voto femenino, incluso en contra de las opiniones de miembros de su partido político y de la opinión diferente de otras parlamentarias, en la sesión del 1 de octubre de 1931 han elevado a hecho histórico la misma.</a:t>
            </a:r>
          </a:p>
          <a:p>
            <a:pPr algn="just"/>
            <a:endParaRPr lang="es-ES" sz="700" b="1" dirty="0">
              <a:solidFill>
                <a:schemeClr val="bg1"/>
              </a:solidFill>
              <a:latin typeface="Arial Narrow"/>
              <a:cs typeface="Arial Narrow"/>
            </a:endParaRPr>
          </a:p>
          <a:p>
            <a:pPr algn="just"/>
            <a:r>
              <a:rPr lang="es-ES" sz="1400" b="1" dirty="0">
                <a:solidFill>
                  <a:schemeClr val="bg1"/>
                </a:solidFill>
                <a:latin typeface="Arial Narrow"/>
                <a:cs typeface="Arial Narrow"/>
              </a:rPr>
              <a:t>PARA AMPLIAR:</a:t>
            </a:r>
          </a:p>
          <a:p>
            <a:pPr marL="357188" indent="-195263" algn="just">
              <a:buFont typeface="Arial"/>
              <a:buChar char="•"/>
            </a:pPr>
            <a:r>
              <a:rPr lang="es-ES" sz="1200" b="1" dirty="0">
                <a:solidFill>
                  <a:srgbClr val="0000FF"/>
                </a:solidFill>
                <a:latin typeface="Arial Narrow"/>
                <a:cs typeface="Arial Narrow"/>
                <a:hlinkClick r:id="rId5">
                  <a:extLst>
                    <a:ext uri="{A12FA001-AC4F-418D-AE19-62706E023703}">
                      <ahyp:hlinkClr xmlns:ahyp="http://schemas.microsoft.com/office/drawing/2018/hyperlinkcolor" val="tx"/>
                    </a:ext>
                  </a:extLst>
                </a:hlinkClick>
              </a:rPr>
              <a:t>ENLACE</a:t>
            </a:r>
            <a:r>
              <a:rPr lang="es-ES" sz="1200" b="1" dirty="0">
                <a:solidFill>
                  <a:srgbClr val="0000FF"/>
                </a:solidFill>
                <a:latin typeface="Arial Narrow"/>
                <a:cs typeface="Arial Narrow"/>
              </a:rPr>
              <a:t> </a:t>
            </a:r>
            <a:r>
              <a:rPr lang="es-ES" sz="1200" b="1" dirty="0">
                <a:solidFill>
                  <a:schemeClr val="bg1"/>
                </a:solidFill>
                <a:latin typeface="Arial Narrow"/>
                <a:cs typeface="Arial Narrow"/>
              </a:rPr>
              <a:t>Diario de sesiones del Congreso de los Diputados de España.</a:t>
            </a:r>
          </a:p>
          <a:p>
            <a:pPr marL="357188" indent="-195263" algn="just">
              <a:buFont typeface="Arial"/>
              <a:buChar char="•"/>
            </a:pPr>
            <a:r>
              <a:rPr lang="es-ES" sz="1200" b="1" dirty="0">
                <a:solidFill>
                  <a:srgbClr val="0000FF"/>
                </a:solidFill>
                <a:latin typeface="Arial Narrow"/>
                <a:cs typeface="Arial Narrow"/>
                <a:hlinkClick r:id="rId6">
                  <a:extLst>
                    <a:ext uri="{A12FA001-AC4F-418D-AE19-62706E023703}">
                      <ahyp:hlinkClr xmlns:ahyp="http://schemas.microsoft.com/office/drawing/2018/hyperlinkcolor" val="tx"/>
                    </a:ext>
                  </a:extLst>
                </a:hlinkClick>
              </a:rPr>
              <a:t>ENLACE</a:t>
            </a:r>
            <a:r>
              <a:rPr lang="es-ES" sz="1200" b="1" dirty="0">
                <a:solidFill>
                  <a:schemeClr val="bg1"/>
                </a:solidFill>
                <a:latin typeface="Arial Narrow"/>
                <a:cs typeface="Arial Narrow"/>
              </a:rPr>
              <a:t> Discurso de Clara Campoamor sobre el voto femenino en Las Cortes.</a:t>
            </a:r>
          </a:p>
          <a:p>
            <a:pPr marL="357188" indent="-195263" algn="just"/>
            <a:endParaRPr lang="es-ES" sz="200" b="1" dirty="0">
              <a:solidFill>
                <a:schemeClr val="bg1"/>
              </a:solidFill>
              <a:latin typeface="Arial Narrow"/>
              <a:cs typeface="Arial Narrow"/>
            </a:endParaRPr>
          </a:p>
          <a:p>
            <a:pPr marL="357188" indent="-195263" algn="just"/>
            <a:endParaRPr lang="es-ES" sz="200" b="1" dirty="0">
              <a:solidFill>
                <a:schemeClr val="bg1"/>
              </a:solidFill>
              <a:latin typeface="Arial Narrow"/>
              <a:cs typeface="Arial Narrow"/>
            </a:endParaRPr>
          </a:p>
          <a:p>
            <a:pPr algn="ctr"/>
            <a:r>
              <a:rPr lang="es-ES" sz="1100" b="1" dirty="0">
                <a:solidFill>
                  <a:srgbClr val="007A00"/>
                </a:solidFill>
                <a:latin typeface="Arial Narrow"/>
                <a:cs typeface="Arial Narrow"/>
              </a:rPr>
              <a:t>SECUNDARIA – BACHILLERATO – FORMACIÓN PROFESIONAL BÁSICA</a:t>
            </a:r>
          </a:p>
        </p:txBody>
      </p:sp>
      <p:sp>
        <p:nvSpPr>
          <p:cNvPr id="15" name="CuadroTexto 14"/>
          <p:cNvSpPr txBox="1"/>
          <p:nvPr/>
        </p:nvSpPr>
        <p:spPr>
          <a:xfrm>
            <a:off x="5346014" y="1439007"/>
            <a:ext cx="4074859" cy="1815882"/>
          </a:xfrm>
          <a:prstGeom prst="rect">
            <a:avLst/>
          </a:prstGeom>
          <a:noFill/>
        </p:spPr>
        <p:txBody>
          <a:bodyPr wrap="square" rtlCol="0">
            <a:spAutoFit/>
          </a:bodyPr>
          <a:lstStyle/>
          <a:p>
            <a:pPr marL="342900" indent="-342900" algn="just">
              <a:buFont typeface="+mj-lt"/>
              <a:buAutoNum type="arabicPeriod"/>
            </a:pPr>
            <a:r>
              <a:rPr lang="es-ES" sz="1400" b="1" dirty="0">
                <a:solidFill>
                  <a:schemeClr val="bg1"/>
                </a:solidFill>
                <a:latin typeface="Arial Narrow"/>
                <a:cs typeface="Arial Narrow"/>
              </a:rPr>
              <a:t>En primer lugar, el alumnado buscará información de los tres personajes históricos que se proponen.</a:t>
            </a:r>
          </a:p>
          <a:p>
            <a:pPr marL="342900" indent="-342900" algn="just">
              <a:buFont typeface="+mj-lt"/>
              <a:buAutoNum type="arabicPeriod"/>
            </a:pPr>
            <a:r>
              <a:rPr lang="es-ES" sz="1400" b="1" dirty="0">
                <a:solidFill>
                  <a:schemeClr val="bg1"/>
                </a:solidFill>
                <a:latin typeface="Arial Narrow"/>
                <a:cs typeface="Arial Narrow"/>
              </a:rPr>
              <a:t>A continuación deberán encontrar la fecha del debate donde Clara Campoamor defendió el voto femenino.</a:t>
            </a:r>
          </a:p>
          <a:p>
            <a:pPr marL="342900" indent="-342900" algn="just">
              <a:buFont typeface="+mj-lt"/>
              <a:buAutoNum type="arabicPeriod"/>
            </a:pPr>
            <a:r>
              <a:rPr lang="es-ES" sz="1400" b="1" dirty="0">
                <a:solidFill>
                  <a:schemeClr val="bg1"/>
                </a:solidFill>
                <a:latin typeface="Arial Narrow"/>
                <a:cs typeface="Arial Narrow"/>
              </a:rPr>
              <a:t>Finalmente, con la fecha localizarán en el Diario de sesiones del Congreso de los Diputados en su web dicho discurso, que leerán en voz alta.</a:t>
            </a:r>
          </a:p>
        </p:txBody>
      </p:sp>
      <p:sp>
        <p:nvSpPr>
          <p:cNvPr id="17" name="CuadroTexto 16"/>
          <p:cNvSpPr txBox="1"/>
          <p:nvPr/>
        </p:nvSpPr>
        <p:spPr>
          <a:xfrm>
            <a:off x="5346014" y="4053591"/>
            <a:ext cx="4074859" cy="2462213"/>
          </a:xfrm>
          <a:prstGeom prst="rect">
            <a:avLst/>
          </a:prstGeom>
          <a:noFill/>
        </p:spPr>
        <p:txBody>
          <a:bodyPr wrap="square" rtlCol="0">
            <a:spAutoFit/>
          </a:bodyPr>
          <a:lstStyle/>
          <a:p>
            <a:pPr algn="just"/>
            <a:r>
              <a:rPr lang="es-ES" sz="1400" b="1" dirty="0">
                <a:solidFill>
                  <a:schemeClr val="bg1"/>
                </a:solidFill>
                <a:latin typeface="Arial Narrow"/>
                <a:cs typeface="Arial Narrow"/>
              </a:rPr>
              <a:t>	La clase se dividirá en dos y el alumnado debatirá en  posturas mayoritarias en esa sesión del Congreso de los Diputados. Deberán recrear las mismas, adecuando su lenguaje a uno mucho más formal. </a:t>
            </a:r>
          </a:p>
          <a:p>
            <a:pPr algn="just"/>
            <a:r>
              <a:rPr lang="es-ES" sz="1400" b="1" dirty="0">
                <a:solidFill>
                  <a:schemeClr val="bg1"/>
                </a:solidFill>
                <a:latin typeface="Arial Narrow"/>
                <a:cs typeface="Arial Narrow"/>
              </a:rPr>
              <a:t>	No deben dejar de valorar las posturas contrarias a la aprobación del sufragio femenino (miedos, desconocimientos) o la postura de Victoria Kent y Margarita Nelken. </a:t>
            </a:r>
          </a:p>
          <a:p>
            <a:pPr algn="just"/>
            <a:r>
              <a:rPr lang="es-ES" sz="1400" b="1" dirty="0">
                <a:solidFill>
                  <a:schemeClr val="bg1"/>
                </a:solidFill>
                <a:latin typeface="Arial Narrow"/>
                <a:cs typeface="Arial Narrow"/>
              </a:rPr>
              <a:t>	Puede teatralizarse introduciendo a nuestro alumnado en el debate como estrategia de confrontación de ideas.</a:t>
            </a:r>
          </a:p>
        </p:txBody>
      </p:sp>
      <p:sp>
        <p:nvSpPr>
          <p:cNvPr id="27" name="Título 1"/>
          <p:cNvSpPr txBox="1">
            <a:spLocks/>
          </p:cNvSpPr>
          <p:nvPr/>
        </p:nvSpPr>
        <p:spPr>
          <a:xfrm>
            <a:off x="399416" y="758118"/>
            <a:ext cx="4342356" cy="478405"/>
          </a:xfrm>
          <a:prstGeom prst="rect">
            <a:avLst/>
          </a:prstGeom>
        </p:spPr>
        <p:txBody>
          <a:bodyPr vert="horz" wrap="none" lIns="80456" tIns="40228" rIns="80456" bIns="40228" rtlCol="0" anchor="t">
            <a:noAutofit/>
            <a:scene3d>
              <a:camera prst="orthographicFront"/>
              <a:lightRig rig="glow" dir="tl">
                <a:rot lat="0" lon="0" rev="5400000"/>
              </a:lightRig>
            </a:scene3d>
            <a:sp3d contourW="6350" prstMaterial="dkEdge">
              <a:bevelT w="25400" h="25400"/>
              <a:contourClr>
                <a:schemeClr val="bg1">
                  <a:lumMod val="50000"/>
                  <a:lumOff val="50000"/>
                </a:schemeClr>
              </a:contourClr>
            </a:sp3d>
          </a:bodyPr>
          <a:lstStyle>
            <a:lvl1pPr algn="r" defTabSz="804565" rtl="0" eaLnBrk="1" latinLnBrk="0" hangingPunct="1">
              <a:lnSpc>
                <a:spcPct val="90000"/>
              </a:lnSpc>
              <a:spcBef>
                <a:spcPct val="0"/>
              </a:spcBef>
              <a:buNone/>
              <a:defRPr sz="8500" b="0" kern="1200" spc="-264">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ea typeface="+mj-ea"/>
                <a:cs typeface="+mj-cs"/>
              </a:defRPr>
            </a:lvl1pPr>
          </a:lstStyle>
          <a:p>
            <a:pPr algn="ctr"/>
            <a:r>
              <a:rPr lang="es-ES" sz="3200" b="1" spc="0" dirty="0">
                <a:ln w="11430"/>
                <a:solidFill>
                  <a:schemeClr val="accent5">
                    <a:lumMod val="75000"/>
                  </a:schemeClr>
                </a:solidFill>
                <a:effectLst>
                  <a:outerShdw blurRad="80000" dist="40000" dir="5040000" algn="tl">
                    <a:srgbClr val="000000">
                      <a:alpha val="30000"/>
                    </a:srgbClr>
                  </a:outerShdw>
                </a:effectLst>
              </a:rPr>
              <a:t>MIRAR</a:t>
            </a:r>
          </a:p>
        </p:txBody>
      </p:sp>
      <p:sp>
        <p:nvSpPr>
          <p:cNvPr id="29" name="Título 1"/>
          <p:cNvSpPr txBox="1">
            <a:spLocks/>
          </p:cNvSpPr>
          <p:nvPr/>
        </p:nvSpPr>
        <p:spPr>
          <a:xfrm>
            <a:off x="5346027" y="781324"/>
            <a:ext cx="4074859" cy="478405"/>
          </a:xfrm>
          <a:prstGeom prst="rect">
            <a:avLst/>
          </a:prstGeom>
        </p:spPr>
        <p:txBody>
          <a:bodyPr vert="horz" wrap="none" lIns="80456" tIns="40228" rIns="80456" bIns="40228" rtlCol="0" anchor="t">
            <a:noAutofit/>
            <a:scene3d>
              <a:camera prst="orthographicFront"/>
              <a:lightRig rig="glow" dir="tl">
                <a:rot lat="0" lon="0" rev="5400000"/>
              </a:lightRig>
            </a:scene3d>
            <a:sp3d contourW="6350" prstMaterial="dkEdge">
              <a:bevelT w="25400" h="25400"/>
              <a:contourClr>
                <a:schemeClr val="bg1">
                  <a:lumMod val="50000"/>
                  <a:lumOff val="50000"/>
                </a:schemeClr>
              </a:contourClr>
            </a:sp3d>
          </a:bodyPr>
          <a:lstStyle>
            <a:lvl1pPr algn="r" defTabSz="804565" rtl="0" eaLnBrk="1" latinLnBrk="0" hangingPunct="1">
              <a:lnSpc>
                <a:spcPct val="90000"/>
              </a:lnSpc>
              <a:spcBef>
                <a:spcPct val="0"/>
              </a:spcBef>
              <a:buNone/>
              <a:defRPr sz="8500" b="0" kern="1200" spc="-264">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ea typeface="+mj-ea"/>
                <a:cs typeface="+mj-cs"/>
              </a:defRPr>
            </a:lvl1pPr>
          </a:lstStyle>
          <a:p>
            <a:pPr algn="ctr"/>
            <a:r>
              <a:rPr lang="es-ES" sz="3200" b="1" spc="0" dirty="0">
                <a:ln w="11430"/>
                <a:solidFill>
                  <a:schemeClr val="accent5">
                    <a:lumMod val="75000"/>
                  </a:schemeClr>
                </a:solidFill>
                <a:effectLst>
                  <a:outerShdw blurRad="80000" dist="40000" dir="5040000" algn="tl">
                    <a:srgbClr val="000000">
                      <a:alpha val="30000"/>
                    </a:srgbClr>
                  </a:outerShdw>
                </a:effectLst>
              </a:rPr>
              <a:t>DESARROLLO</a:t>
            </a:r>
          </a:p>
        </p:txBody>
      </p:sp>
      <p:sp>
        <p:nvSpPr>
          <p:cNvPr id="30" name="Título 1"/>
          <p:cNvSpPr txBox="1">
            <a:spLocks/>
          </p:cNvSpPr>
          <p:nvPr/>
        </p:nvSpPr>
        <p:spPr>
          <a:xfrm>
            <a:off x="5346014" y="3625503"/>
            <a:ext cx="4074859" cy="478405"/>
          </a:xfrm>
          <a:prstGeom prst="rect">
            <a:avLst/>
          </a:prstGeom>
        </p:spPr>
        <p:txBody>
          <a:bodyPr vert="horz" wrap="none" lIns="80456" tIns="40228" rIns="80456" bIns="40228" rtlCol="0" anchor="t">
            <a:noAutofit/>
            <a:scene3d>
              <a:camera prst="orthographicFront"/>
              <a:lightRig rig="glow" dir="tl">
                <a:rot lat="0" lon="0" rev="5400000"/>
              </a:lightRig>
            </a:scene3d>
            <a:sp3d contourW="6350" prstMaterial="dkEdge">
              <a:bevelT w="25400" h="25400"/>
              <a:contourClr>
                <a:schemeClr val="bg1">
                  <a:lumMod val="50000"/>
                  <a:lumOff val="50000"/>
                </a:schemeClr>
              </a:contourClr>
            </a:sp3d>
          </a:bodyPr>
          <a:lstStyle>
            <a:lvl1pPr algn="r" defTabSz="804565" rtl="0" eaLnBrk="1" latinLnBrk="0" hangingPunct="1">
              <a:lnSpc>
                <a:spcPct val="90000"/>
              </a:lnSpc>
              <a:spcBef>
                <a:spcPct val="0"/>
              </a:spcBef>
              <a:buNone/>
              <a:defRPr sz="8500" b="0" kern="1200" spc="-264">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ea typeface="+mj-ea"/>
                <a:cs typeface="+mj-cs"/>
              </a:defRPr>
            </a:lvl1pPr>
          </a:lstStyle>
          <a:p>
            <a:pPr algn="ctr"/>
            <a:r>
              <a:rPr lang="es-ES" sz="3200" b="1" spc="0" dirty="0">
                <a:ln w="11430"/>
                <a:solidFill>
                  <a:schemeClr val="accent5">
                    <a:lumMod val="75000"/>
                  </a:schemeClr>
                </a:solidFill>
                <a:effectLst>
                  <a:outerShdw blurRad="80000" dist="40000" dir="5040000" algn="tl">
                    <a:srgbClr val="000000">
                      <a:alpha val="30000"/>
                    </a:srgbClr>
                  </a:outerShdw>
                </a:effectLst>
              </a:rPr>
              <a:t>PRODUCTO FINAL</a:t>
            </a:r>
          </a:p>
        </p:txBody>
      </p:sp>
      <p:sp>
        <p:nvSpPr>
          <p:cNvPr id="32" name="Título 1"/>
          <p:cNvSpPr txBox="1">
            <a:spLocks/>
          </p:cNvSpPr>
          <p:nvPr/>
        </p:nvSpPr>
        <p:spPr>
          <a:xfrm>
            <a:off x="-8468" y="19389"/>
            <a:ext cx="9914468" cy="807149"/>
          </a:xfrm>
          <a:prstGeom prst="rect">
            <a:avLst/>
          </a:prstGeom>
        </p:spPr>
        <p:txBody>
          <a:bodyPr vert="horz" wrap="none" lIns="80456" tIns="40228" rIns="80456" bIns="40228" rtlCol="0" anchor="t">
            <a:noAutofit/>
            <a:scene3d>
              <a:camera prst="orthographicFront"/>
              <a:lightRig rig="glow" dir="tl">
                <a:rot lat="0" lon="0" rev="5400000"/>
              </a:lightRig>
            </a:scene3d>
            <a:sp3d contourW="6350" prstMaterial="dkEdge">
              <a:bevelT w="25400" h="25400"/>
              <a:contourClr>
                <a:schemeClr val="bg1">
                  <a:lumMod val="50000"/>
                  <a:lumOff val="50000"/>
                </a:schemeClr>
              </a:contourClr>
            </a:sp3d>
          </a:bodyPr>
          <a:lstStyle>
            <a:lvl1pPr algn="r" defTabSz="804565" rtl="0" eaLnBrk="1" latinLnBrk="0" hangingPunct="1">
              <a:lnSpc>
                <a:spcPct val="90000"/>
              </a:lnSpc>
              <a:spcBef>
                <a:spcPct val="0"/>
              </a:spcBef>
              <a:buNone/>
              <a:defRPr sz="8500" b="0" kern="1200" spc="-264">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ea typeface="+mj-ea"/>
                <a:cs typeface="+mj-cs"/>
              </a:defRPr>
            </a:lvl1pPr>
          </a:lstStyle>
          <a:p>
            <a:pPr algn="ctr"/>
            <a:r>
              <a:rPr lang="es-ES" sz="4800" b="1" spc="0" dirty="0">
                <a:ln w="11430"/>
                <a:solidFill>
                  <a:schemeClr val="accent5">
                    <a:lumMod val="75000"/>
                  </a:schemeClr>
                </a:solidFill>
                <a:effectLst>
                  <a:outerShdw blurRad="80000" dist="40000" dir="5040000" algn="tl">
                    <a:srgbClr val="000000">
                      <a:alpha val="30000"/>
                    </a:srgbClr>
                  </a:outerShdw>
                </a:effectLst>
              </a:rPr>
              <a:t>FICHA PARA EL PROFESORADO</a:t>
            </a:r>
          </a:p>
        </p:txBody>
      </p:sp>
      <p:sp>
        <p:nvSpPr>
          <p:cNvPr id="2" name="Rectángulo 1"/>
          <p:cNvSpPr/>
          <p:nvPr/>
        </p:nvSpPr>
        <p:spPr>
          <a:xfrm>
            <a:off x="0" y="6585319"/>
            <a:ext cx="9900000" cy="10416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6" name="Título 1"/>
          <p:cNvSpPr txBox="1">
            <a:spLocks/>
          </p:cNvSpPr>
          <p:nvPr/>
        </p:nvSpPr>
        <p:spPr>
          <a:xfrm>
            <a:off x="408940" y="6533359"/>
            <a:ext cx="9011946" cy="216938"/>
          </a:xfrm>
          <a:prstGeom prst="rect">
            <a:avLst/>
          </a:prstGeom>
        </p:spPr>
        <p:txBody>
          <a:bodyPr vert="horz" wrap="none" lIns="80456" tIns="40228" rIns="80456" bIns="40228" rtlCol="0" anchor="t">
            <a:noAutofit/>
            <a:scene3d>
              <a:camera prst="orthographicFront"/>
              <a:lightRig rig="glow" dir="tl">
                <a:rot lat="0" lon="0" rev="5400000"/>
              </a:lightRig>
            </a:scene3d>
            <a:sp3d contourW="6350" prstMaterial="dkEdge">
              <a:bevelT w="25400" h="25400"/>
              <a:contourClr>
                <a:schemeClr val="bg1">
                  <a:lumMod val="50000"/>
                  <a:lumOff val="50000"/>
                </a:schemeClr>
              </a:contourClr>
            </a:sp3d>
          </a:bodyPr>
          <a:lstStyle>
            <a:lvl1pPr algn="r" defTabSz="804565" rtl="0" eaLnBrk="1" latinLnBrk="0" hangingPunct="1">
              <a:lnSpc>
                <a:spcPct val="90000"/>
              </a:lnSpc>
              <a:spcBef>
                <a:spcPct val="0"/>
              </a:spcBef>
              <a:buNone/>
              <a:defRPr sz="8500" b="0" kern="1200" spc="-264">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ea typeface="+mj-ea"/>
                <a:cs typeface="+mj-cs"/>
              </a:defRPr>
            </a:lvl1pPr>
          </a:lstStyle>
          <a:p>
            <a:pPr algn="l"/>
            <a:r>
              <a:rPr lang="es-ES" sz="1000" b="1" spc="0" dirty="0">
                <a:ln w="11430"/>
                <a:solidFill>
                  <a:schemeClr val="accent5">
                    <a:lumMod val="75000"/>
                  </a:schemeClr>
                </a:solidFill>
                <a:effectLst>
                  <a:outerShdw blurRad="80000" dist="40000" dir="5040000" algn="tl">
                    <a:srgbClr val="000000">
                      <a:alpha val="30000"/>
                    </a:srgbClr>
                  </a:outerShdw>
                </a:effectLst>
              </a:rPr>
              <a:t>1 de octubre de 1931. UN GRAN CAMBIO: TRES MUJERES</a:t>
            </a:r>
            <a:endParaRPr lang="es-ES" sz="600" b="1" spc="0" dirty="0">
              <a:ln w="11430"/>
              <a:solidFill>
                <a:schemeClr val="accent5">
                  <a:lumMod val="75000"/>
                </a:schemeClr>
              </a:solidFill>
              <a:effectLst>
                <a:outerShdw blurRad="80000" dist="40000" dir="5040000" algn="tl">
                  <a:srgbClr val="000000">
                    <a:alpha val="30000"/>
                  </a:srgbClr>
                </a:outerShdw>
              </a:effectLst>
            </a:endParaRPr>
          </a:p>
        </p:txBody>
      </p:sp>
      <p:pic>
        <p:nvPicPr>
          <p:cNvPr id="18" name="Picture 7" descr="C:\Users\tres\Downloads\IMG_4560.PNG"/>
          <p:cNvPicPr>
            <a:picLocks noChangeAspect="1" noChangeArrowheads="1"/>
          </p:cNvPicPr>
          <p:nvPr/>
        </p:nvPicPr>
        <p:blipFill>
          <a:blip r:embed="rId7"/>
          <a:srcRect/>
          <a:stretch>
            <a:fillRect/>
          </a:stretch>
        </p:blipFill>
        <p:spPr bwMode="auto">
          <a:xfrm>
            <a:off x="9426246" y="6437369"/>
            <a:ext cx="396000" cy="396000"/>
          </a:xfrm>
          <a:prstGeom prst="rect">
            <a:avLst/>
          </a:prstGeom>
          <a:noFill/>
        </p:spPr>
      </p:pic>
    </p:spTree>
    <p:extLst>
      <p:ext uri="{BB962C8B-B14F-4D97-AF65-F5344CB8AC3E}">
        <p14:creationId xmlns:p14="http://schemas.microsoft.com/office/powerpoint/2010/main" val="2009606684"/>
      </p:ext>
    </p:extLst>
  </p:cSld>
  <p:clrMapOvr>
    <a:masterClrMapping/>
  </p:clrMapOvr>
</p:sld>
</file>

<file path=ppt/theme/theme1.xml><?xml version="1.0" encoding="utf-8"?>
<a:theme xmlns:a="http://schemas.openxmlformats.org/drawingml/2006/main" name="tf04033923 (1)">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Brisa.thmx</Template>
  <TotalTime>745</TotalTime>
  <Words>270</Words>
  <Application>Microsoft Macintosh PowerPoint</Application>
  <PresentationFormat>A4 (210 x 297 mm)</PresentationFormat>
  <Paragraphs>56</Paragraphs>
  <Slides>4</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4</vt:i4>
      </vt:variant>
    </vt:vector>
  </HeadingPairs>
  <TitlesOfParts>
    <vt:vector size="11" baseType="lpstr">
      <vt:lpstr>ＭＳ 明朝</vt:lpstr>
      <vt:lpstr>Arial</vt:lpstr>
      <vt:lpstr>Arial Narrow</vt:lpstr>
      <vt:lpstr>Calibri</vt:lpstr>
      <vt:lpstr>Corbel</vt:lpstr>
      <vt:lpstr>Times New Roman</vt:lpstr>
      <vt:lpstr>tf04033923 (1)</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TÍTULO ACTIVIDAD</dc:title>
  <dc:creator>Juan Antonio Bascón Calvillo</dc:creator>
  <cp:lastModifiedBy>Juan Antonio Bascón Calvillo</cp:lastModifiedBy>
  <cp:revision>78</cp:revision>
  <dcterms:created xsi:type="dcterms:W3CDTF">2018-05-05T18:47:48Z</dcterms:created>
  <dcterms:modified xsi:type="dcterms:W3CDTF">2019-02-19T15:54:05Z</dcterms:modified>
</cp:coreProperties>
</file>